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5"/>
  </p:notesMasterIdLst>
  <p:sldIdLst>
    <p:sldId id="659" r:id="rId5"/>
    <p:sldId id="670" r:id="rId6"/>
    <p:sldId id="666" r:id="rId7"/>
    <p:sldId id="667" r:id="rId8"/>
    <p:sldId id="369" r:id="rId9"/>
    <p:sldId id="633" r:id="rId10"/>
    <p:sldId id="636" r:id="rId11"/>
    <p:sldId id="637" r:id="rId12"/>
    <p:sldId id="638" r:id="rId13"/>
    <p:sldId id="639" r:id="rId14"/>
    <p:sldId id="640" r:id="rId15"/>
    <p:sldId id="641" r:id="rId16"/>
    <p:sldId id="620" r:id="rId17"/>
    <p:sldId id="642" r:id="rId18"/>
    <p:sldId id="612" r:id="rId19"/>
    <p:sldId id="613" r:id="rId20"/>
    <p:sldId id="616" r:id="rId21"/>
    <p:sldId id="617" r:id="rId22"/>
    <p:sldId id="618" r:id="rId23"/>
    <p:sldId id="619" r:id="rId24"/>
    <p:sldId id="621" r:id="rId25"/>
    <p:sldId id="622" r:id="rId26"/>
    <p:sldId id="623" r:id="rId27"/>
    <p:sldId id="624" r:id="rId28"/>
    <p:sldId id="291" r:id="rId29"/>
    <p:sldId id="675" r:id="rId30"/>
    <p:sldId id="668" r:id="rId31"/>
    <p:sldId id="672" r:id="rId32"/>
    <p:sldId id="673" r:id="rId33"/>
    <p:sldId id="309" r:id="rId34"/>
  </p:sldIdLst>
  <p:sldSz cx="9144000" cy="6858000" type="screen4x3"/>
  <p:notesSz cx="6858000" cy="9144000"/>
  <p:embeddedFontLst>
    <p:embeddedFont>
      <p:font typeface="Arial Black" panose="020B0A04020102020204" pitchFamily="34" charset="0"/>
      <p:bold r:id="rId36"/>
    </p:embeddedFont>
    <p:embeddedFont>
      <p:font typeface="Verdana" panose="020B0604030504040204" pitchFamily="34" charset="0"/>
      <p:regular r:id="rId37"/>
      <p:bold r:id="rId38"/>
      <p:italic r:id="rId39"/>
      <p:boldItalic r:id="rId40"/>
    </p:embeddedFont>
  </p:embeddedFontLst>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72">
          <p15:clr>
            <a:srgbClr val="A4A3A4"/>
          </p15:clr>
        </p15:guide>
        <p15:guide id="2" orient="horz" pos="3893">
          <p15:clr>
            <a:srgbClr val="A4A3A4"/>
          </p15:clr>
        </p15:guide>
        <p15:guide id="3" orient="horz" pos="2941">
          <p15:clr>
            <a:srgbClr val="A4A3A4"/>
          </p15:clr>
        </p15:guide>
        <p15:guide id="4" orient="horz" pos="2159">
          <p15:clr>
            <a:srgbClr val="A4A3A4"/>
          </p15:clr>
        </p15:guide>
        <p15:guide id="5" orient="horz" pos="3782">
          <p15:clr>
            <a:srgbClr val="A4A3A4"/>
          </p15:clr>
        </p15:guide>
        <p15:guide id="6" orient="horz" pos="1841">
          <p15:clr>
            <a:srgbClr val="A4A3A4"/>
          </p15:clr>
        </p15:guide>
        <p15:guide id="7" orient="horz" pos="3144">
          <p15:clr>
            <a:srgbClr val="A4A3A4"/>
          </p15:clr>
        </p15:guide>
        <p15:guide id="8" orient="horz" pos="3692">
          <p15:clr>
            <a:srgbClr val="A4A3A4"/>
          </p15:clr>
        </p15:guide>
        <p15:guide id="9" orient="horz" pos="3690">
          <p15:clr>
            <a:srgbClr val="A4A3A4"/>
          </p15:clr>
        </p15:guide>
        <p15:guide id="10" orient="horz" pos="1430">
          <p15:clr>
            <a:srgbClr val="A4A3A4"/>
          </p15:clr>
        </p15:guide>
        <p15:guide id="11" pos="4703">
          <p15:clr>
            <a:srgbClr val="A4A3A4"/>
          </p15:clr>
        </p15:guide>
        <p15:guide id="12" pos="4031">
          <p15:clr>
            <a:srgbClr val="A4A3A4"/>
          </p15:clr>
        </p15:guide>
        <p15:guide id="13" pos="2883">
          <p15:clr>
            <a:srgbClr val="A4A3A4"/>
          </p15:clr>
        </p15:guide>
        <p15:guide id="14" pos="5759">
          <p15:clr>
            <a:srgbClr val="A4A3A4"/>
          </p15:clr>
        </p15:guide>
        <p15:guide id="15" orient="horz" pos="1743">
          <p15:clr>
            <a:srgbClr val="A4A3A4"/>
          </p15:clr>
        </p15:guide>
        <p15:guide id="16" orient="horz" pos="13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39"/>
    <a:srgbClr val="99CEB0"/>
    <a:srgbClr val="2EA515"/>
    <a:srgbClr val="58BB2A"/>
    <a:srgbClr val="EE00A5"/>
    <a:srgbClr val="13CD00"/>
    <a:srgbClr val="EF3633"/>
    <a:srgbClr val="FFDD5B"/>
    <a:srgbClr val="CF00F3"/>
    <a:srgbClr val="921B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7D334D-AE1B-4C11-8D7C-9CA48460CACD}" v="4" dt="2025-03-26T10:29:26.888"/>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Estilo claro 1 - Énfasis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16" autoAdjust="0"/>
    <p:restoredTop sz="91017" autoAdjust="0"/>
  </p:normalViewPr>
  <p:slideViewPr>
    <p:cSldViewPr snapToGrid="0" showGuides="1">
      <p:cViewPr varScale="1">
        <p:scale>
          <a:sx n="101" d="100"/>
          <a:sy n="101" d="100"/>
        </p:scale>
        <p:origin x="2298" y="96"/>
      </p:cViewPr>
      <p:guideLst>
        <p:guide orient="horz" pos="4072"/>
        <p:guide orient="horz" pos="3893"/>
        <p:guide orient="horz" pos="2941"/>
        <p:guide orient="horz" pos="2159"/>
        <p:guide orient="horz" pos="3782"/>
        <p:guide orient="horz" pos="1841"/>
        <p:guide orient="horz" pos="3144"/>
        <p:guide orient="horz" pos="3692"/>
        <p:guide orient="horz" pos="3690"/>
        <p:guide orient="horz" pos="1430"/>
        <p:guide pos="4703"/>
        <p:guide pos="4031"/>
        <p:guide pos="2883"/>
        <p:guide pos="5759"/>
        <p:guide orient="horz" pos="1743"/>
        <p:guide orient="horz" pos="13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 María Cabrera Corchos" userId="f1659fda-de31-4a64-8d16-4a5c28fbfcfc" providerId="ADAL" clId="{7D6C9290-7E36-44FD-9260-C89D4C63F3C8}"/>
    <pc:docChg chg="modSld">
      <pc:chgData name="Rosa María Cabrera Corchos" userId="f1659fda-de31-4a64-8d16-4a5c28fbfcfc" providerId="ADAL" clId="{7D6C9290-7E36-44FD-9260-C89D4C63F3C8}" dt="2023-01-12T12:40:06.938" v="39" actId="14826"/>
      <pc:docMkLst>
        <pc:docMk/>
      </pc:docMkLst>
      <pc:sldChg chg="modSp mod">
        <pc:chgData name="Rosa María Cabrera Corchos" userId="f1659fda-de31-4a64-8d16-4a5c28fbfcfc" providerId="ADAL" clId="{7D6C9290-7E36-44FD-9260-C89D4C63F3C8}" dt="2023-01-12T12:39:33.728" v="38" actId="20577"/>
        <pc:sldMkLst>
          <pc:docMk/>
          <pc:sldMk cId="3282516672" sldId="618"/>
        </pc:sldMkLst>
      </pc:sldChg>
      <pc:sldChg chg="modSp mod">
        <pc:chgData name="Rosa María Cabrera Corchos" userId="f1659fda-de31-4a64-8d16-4a5c28fbfcfc" providerId="ADAL" clId="{7D6C9290-7E36-44FD-9260-C89D4C63F3C8}" dt="2023-01-12T12:40:06.938" v="39" actId="14826"/>
        <pc:sldMkLst>
          <pc:docMk/>
          <pc:sldMk cId="2855884431" sldId="619"/>
        </pc:sldMkLst>
      </pc:sldChg>
      <pc:sldChg chg="modSp mod">
        <pc:chgData name="Rosa María Cabrera Corchos" userId="f1659fda-de31-4a64-8d16-4a5c28fbfcfc" providerId="ADAL" clId="{7D6C9290-7E36-44FD-9260-C89D4C63F3C8}" dt="2023-01-12T12:37:11.673" v="19" actId="14826"/>
        <pc:sldMkLst>
          <pc:docMk/>
          <pc:sldMk cId="485776329" sldId="620"/>
        </pc:sldMkLst>
      </pc:sldChg>
      <pc:sldChg chg="addSp modSp mod">
        <pc:chgData name="Rosa María Cabrera Corchos" userId="f1659fda-de31-4a64-8d16-4a5c28fbfcfc" providerId="ADAL" clId="{7D6C9290-7E36-44FD-9260-C89D4C63F3C8}" dt="2023-01-12T12:35:07.130" v="1" actId="1076"/>
        <pc:sldMkLst>
          <pc:docMk/>
          <pc:sldMk cId="319741225" sldId="633"/>
        </pc:sldMkLst>
      </pc:sldChg>
      <pc:sldChg chg="modSp mod">
        <pc:chgData name="Rosa María Cabrera Corchos" userId="f1659fda-de31-4a64-8d16-4a5c28fbfcfc" providerId="ADAL" clId="{7D6C9290-7E36-44FD-9260-C89D4C63F3C8}" dt="2023-01-12T12:36:32.595" v="17" actId="20577"/>
        <pc:sldMkLst>
          <pc:docMk/>
          <pc:sldMk cId="1621250251" sldId="638"/>
        </pc:sldMkLst>
      </pc:sldChg>
      <pc:sldChg chg="modSp mod">
        <pc:chgData name="Rosa María Cabrera Corchos" userId="f1659fda-de31-4a64-8d16-4a5c28fbfcfc" providerId="ADAL" clId="{7D6C9290-7E36-44FD-9260-C89D4C63F3C8}" dt="2023-01-12T12:36:54.702" v="18" actId="14826"/>
        <pc:sldMkLst>
          <pc:docMk/>
          <pc:sldMk cId="589317697" sldId="639"/>
        </pc:sldMkLst>
      </pc:sldChg>
    </pc:docChg>
  </pc:docChgLst>
  <pc:docChgLst>
    <pc:chgData name="Lylia Boukelmoune Martí" userId="e299aa62-65b1-407e-8156-45aa4a7d9d94" providerId="ADAL" clId="{F526F3A5-3E90-4B36-B773-EEAE3D470633}"/>
    <pc:docChg chg="modSld">
      <pc:chgData name="Lylia Boukelmoune Martí" userId="e299aa62-65b1-407e-8156-45aa4a7d9d94" providerId="ADAL" clId="{F526F3A5-3E90-4B36-B773-EEAE3D470633}" dt="2025-02-11T10:43:05.941" v="2" actId="20577"/>
      <pc:docMkLst>
        <pc:docMk/>
      </pc:docMkLst>
      <pc:sldChg chg="modSp mod">
        <pc:chgData name="Lylia Boukelmoune Martí" userId="e299aa62-65b1-407e-8156-45aa4a7d9d94" providerId="ADAL" clId="{F526F3A5-3E90-4B36-B773-EEAE3D470633}" dt="2025-02-11T10:43:05.941" v="2" actId="20577"/>
        <pc:sldMkLst>
          <pc:docMk/>
          <pc:sldMk cId="2643353128" sldId="675"/>
        </pc:sldMkLst>
        <pc:spChg chg="mod">
          <ac:chgData name="Lylia Boukelmoune Martí" userId="e299aa62-65b1-407e-8156-45aa4a7d9d94" providerId="ADAL" clId="{F526F3A5-3E90-4B36-B773-EEAE3D470633}" dt="2025-02-11T10:43:05.941" v="2" actId="20577"/>
          <ac:spMkLst>
            <pc:docMk/>
            <pc:sldMk cId="2643353128" sldId="675"/>
            <ac:spMk id="36" creationId="{00000000-0000-0000-0000-000000000000}"/>
          </ac:spMkLst>
        </pc:spChg>
      </pc:sldChg>
    </pc:docChg>
  </pc:docChgLst>
  <pc:docChgLst>
    <pc:chgData name="Abril Sitjas i Fuentes" userId="b66e3df8-7e84-4501-ad52-709c67e0b8e5" providerId="ADAL" clId="{F5BC416F-E8ED-4273-9B3E-AAC0186443A4}"/>
    <pc:docChg chg="undo custSel addSld delSld modSld delMainMaster">
      <pc:chgData name="Abril Sitjas i Fuentes" userId="b66e3df8-7e84-4501-ad52-709c67e0b8e5" providerId="ADAL" clId="{F5BC416F-E8ED-4273-9B3E-AAC0186443A4}" dt="2024-11-29T12:14:39.881" v="377" actId="2696"/>
      <pc:docMkLst>
        <pc:docMk/>
      </pc:docMkLst>
      <pc:sldChg chg="add">
        <pc:chgData name="Abril Sitjas i Fuentes" userId="b66e3df8-7e84-4501-ad52-709c67e0b8e5" providerId="ADAL" clId="{F5BC416F-E8ED-4273-9B3E-AAC0186443A4}" dt="2024-11-29T12:14:30.690" v="376"/>
        <pc:sldMkLst>
          <pc:docMk/>
          <pc:sldMk cId="886091329" sldId="291"/>
        </pc:sldMkLst>
      </pc:sldChg>
      <pc:sldChg chg="del">
        <pc:chgData name="Abril Sitjas i Fuentes" userId="b66e3df8-7e84-4501-ad52-709c67e0b8e5" providerId="ADAL" clId="{F5BC416F-E8ED-4273-9B3E-AAC0186443A4}" dt="2024-11-29T12:07:01.630" v="303" actId="2696"/>
        <pc:sldMkLst>
          <pc:docMk/>
          <pc:sldMk cId="2985893853" sldId="308"/>
        </pc:sldMkLst>
      </pc:sldChg>
      <pc:sldChg chg="add">
        <pc:chgData name="Abril Sitjas i Fuentes" userId="b66e3df8-7e84-4501-ad52-709c67e0b8e5" providerId="ADAL" clId="{F5BC416F-E8ED-4273-9B3E-AAC0186443A4}" dt="2024-11-29T12:14:30.690" v="376"/>
        <pc:sldMkLst>
          <pc:docMk/>
          <pc:sldMk cId="3083134075" sldId="309"/>
        </pc:sldMkLst>
      </pc:sldChg>
      <pc:sldChg chg="del">
        <pc:chgData name="Abril Sitjas i Fuentes" userId="b66e3df8-7e84-4501-ad52-709c67e0b8e5" providerId="ADAL" clId="{F5BC416F-E8ED-4273-9B3E-AAC0186443A4}" dt="2024-11-29T12:07:01.630" v="303" actId="2696"/>
        <pc:sldMkLst>
          <pc:docMk/>
          <pc:sldMk cId="1642399041" sldId="324"/>
        </pc:sldMkLst>
      </pc:sldChg>
      <pc:sldChg chg="del">
        <pc:chgData name="Abril Sitjas i Fuentes" userId="b66e3df8-7e84-4501-ad52-709c67e0b8e5" providerId="ADAL" clId="{F5BC416F-E8ED-4273-9B3E-AAC0186443A4}" dt="2024-11-29T12:07:01.630" v="303" actId="2696"/>
        <pc:sldMkLst>
          <pc:docMk/>
          <pc:sldMk cId="4242988088" sldId="336"/>
        </pc:sldMkLst>
      </pc:sldChg>
      <pc:sldChg chg="modSp mod">
        <pc:chgData name="Abril Sitjas i Fuentes" userId="b66e3df8-7e84-4501-ad52-709c67e0b8e5" providerId="ADAL" clId="{F5BC416F-E8ED-4273-9B3E-AAC0186443A4}" dt="2024-11-29T12:07:12.738" v="304" actId="207"/>
        <pc:sldMkLst>
          <pc:docMk/>
          <pc:sldMk cId="2902783971" sldId="369"/>
        </pc:sldMkLst>
      </pc:sldChg>
      <pc:sldChg chg="del">
        <pc:chgData name="Abril Sitjas i Fuentes" userId="b66e3df8-7e84-4501-ad52-709c67e0b8e5" providerId="ADAL" clId="{F5BC416F-E8ED-4273-9B3E-AAC0186443A4}" dt="2024-11-29T12:14:39.881" v="377" actId="2696"/>
        <pc:sldMkLst>
          <pc:docMk/>
          <pc:sldMk cId="367222070" sldId="605"/>
        </pc:sldMkLst>
      </pc:sldChg>
      <pc:sldChg chg="del">
        <pc:chgData name="Abril Sitjas i Fuentes" userId="b66e3df8-7e84-4501-ad52-709c67e0b8e5" providerId="ADAL" clId="{F5BC416F-E8ED-4273-9B3E-AAC0186443A4}" dt="2024-11-29T12:14:39.881" v="377" actId="2696"/>
        <pc:sldMkLst>
          <pc:docMk/>
          <pc:sldMk cId="1883697652" sldId="607"/>
        </pc:sldMkLst>
      </pc:sldChg>
      <pc:sldChg chg="del">
        <pc:chgData name="Abril Sitjas i Fuentes" userId="b66e3df8-7e84-4501-ad52-709c67e0b8e5" providerId="ADAL" clId="{F5BC416F-E8ED-4273-9B3E-AAC0186443A4}" dt="2024-11-29T12:14:39.881" v="377" actId="2696"/>
        <pc:sldMkLst>
          <pc:docMk/>
          <pc:sldMk cId="2080844025" sldId="611"/>
        </pc:sldMkLst>
      </pc:sldChg>
      <pc:sldChg chg="modSp mod">
        <pc:chgData name="Abril Sitjas i Fuentes" userId="b66e3df8-7e84-4501-ad52-709c67e0b8e5" providerId="ADAL" clId="{F5BC416F-E8ED-4273-9B3E-AAC0186443A4}" dt="2024-11-29T12:11:07.250" v="340" actId="207"/>
        <pc:sldMkLst>
          <pc:docMk/>
          <pc:sldMk cId="2300076247" sldId="612"/>
        </pc:sldMkLst>
      </pc:sldChg>
      <pc:sldChg chg="modSp mod">
        <pc:chgData name="Abril Sitjas i Fuentes" userId="b66e3df8-7e84-4501-ad52-709c67e0b8e5" providerId="ADAL" clId="{F5BC416F-E8ED-4273-9B3E-AAC0186443A4}" dt="2024-11-29T12:11:16.336" v="342" actId="14826"/>
        <pc:sldMkLst>
          <pc:docMk/>
          <pc:sldMk cId="703447626" sldId="613"/>
        </pc:sldMkLst>
      </pc:sldChg>
      <pc:sldChg chg="modSp mod">
        <pc:chgData name="Abril Sitjas i Fuentes" userId="b66e3df8-7e84-4501-ad52-709c67e0b8e5" providerId="ADAL" clId="{F5BC416F-E8ED-4273-9B3E-AAC0186443A4}" dt="2024-11-29T12:11:27.007" v="344" actId="14826"/>
        <pc:sldMkLst>
          <pc:docMk/>
          <pc:sldMk cId="3135836851" sldId="614"/>
        </pc:sldMkLst>
      </pc:sldChg>
      <pc:sldChg chg="modSp mod">
        <pc:chgData name="Abril Sitjas i Fuentes" userId="b66e3df8-7e84-4501-ad52-709c67e0b8e5" providerId="ADAL" clId="{F5BC416F-E8ED-4273-9B3E-AAC0186443A4}" dt="2024-11-29T12:11:34.259" v="346" actId="14826"/>
        <pc:sldMkLst>
          <pc:docMk/>
          <pc:sldMk cId="540749345" sldId="615"/>
        </pc:sldMkLst>
      </pc:sldChg>
      <pc:sldChg chg="modSp mod">
        <pc:chgData name="Abril Sitjas i Fuentes" userId="b66e3df8-7e84-4501-ad52-709c67e0b8e5" providerId="ADAL" clId="{F5BC416F-E8ED-4273-9B3E-AAC0186443A4}" dt="2024-11-29T12:11:54.125" v="350" actId="14826"/>
        <pc:sldMkLst>
          <pc:docMk/>
          <pc:sldMk cId="1645225983" sldId="616"/>
        </pc:sldMkLst>
      </pc:sldChg>
      <pc:sldChg chg="modSp mod">
        <pc:chgData name="Abril Sitjas i Fuentes" userId="b66e3df8-7e84-4501-ad52-709c67e0b8e5" providerId="ADAL" clId="{F5BC416F-E8ED-4273-9B3E-AAC0186443A4}" dt="2024-11-29T12:12:08.650" v="352" actId="14826"/>
        <pc:sldMkLst>
          <pc:docMk/>
          <pc:sldMk cId="3251123741" sldId="617"/>
        </pc:sldMkLst>
      </pc:sldChg>
      <pc:sldChg chg="modSp mod">
        <pc:chgData name="Abril Sitjas i Fuentes" userId="b66e3df8-7e84-4501-ad52-709c67e0b8e5" providerId="ADAL" clId="{F5BC416F-E8ED-4273-9B3E-AAC0186443A4}" dt="2024-11-29T12:12:15.452" v="354" actId="14826"/>
        <pc:sldMkLst>
          <pc:docMk/>
          <pc:sldMk cId="3282516672" sldId="618"/>
        </pc:sldMkLst>
      </pc:sldChg>
      <pc:sldChg chg="modSp mod">
        <pc:chgData name="Abril Sitjas i Fuentes" userId="b66e3df8-7e84-4501-ad52-709c67e0b8e5" providerId="ADAL" clId="{F5BC416F-E8ED-4273-9B3E-AAC0186443A4}" dt="2024-11-29T12:12:59.234" v="365" actId="207"/>
        <pc:sldMkLst>
          <pc:docMk/>
          <pc:sldMk cId="2855884431" sldId="619"/>
        </pc:sldMkLst>
      </pc:sldChg>
      <pc:sldChg chg="modSp mod">
        <pc:chgData name="Abril Sitjas i Fuentes" userId="b66e3df8-7e84-4501-ad52-709c67e0b8e5" providerId="ADAL" clId="{F5BC416F-E8ED-4273-9B3E-AAC0186443A4}" dt="2024-11-29T12:10:47.905" v="337" actId="14826"/>
        <pc:sldMkLst>
          <pc:docMk/>
          <pc:sldMk cId="485776329" sldId="620"/>
        </pc:sldMkLst>
      </pc:sldChg>
      <pc:sldChg chg="modSp mod">
        <pc:chgData name="Abril Sitjas i Fuentes" userId="b66e3df8-7e84-4501-ad52-709c67e0b8e5" providerId="ADAL" clId="{F5BC416F-E8ED-4273-9B3E-AAC0186443A4}" dt="2024-11-29T12:13:19.481" v="369" actId="14826"/>
        <pc:sldMkLst>
          <pc:docMk/>
          <pc:sldMk cId="380617147" sldId="621"/>
        </pc:sldMkLst>
      </pc:sldChg>
      <pc:sldChg chg="modSp mod">
        <pc:chgData name="Abril Sitjas i Fuentes" userId="b66e3df8-7e84-4501-ad52-709c67e0b8e5" providerId="ADAL" clId="{F5BC416F-E8ED-4273-9B3E-AAC0186443A4}" dt="2024-11-29T12:13:37.248" v="371" actId="14826"/>
        <pc:sldMkLst>
          <pc:docMk/>
          <pc:sldMk cId="287400495" sldId="622"/>
        </pc:sldMkLst>
      </pc:sldChg>
      <pc:sldChg chg="modSp mod">
        <pc:chgData name="Abril Sitjas i Fuentes" userId="b66e3df8-7e84-4501-ad52-709c67e0b8e5" providerId="ADAL" clId="{F5BC416F-E8ED-4273-9B3E-AAC0186443A4}" dt="2024-11-29T12:13:53.474" v="373" actId="14826"/>
        <pc:sldMkLst>
          <pc:docMk/>
          <pc:sldMk cId="2874439361" sldId="623"/>
        </pc:sldMkLst>
      </pc:sldChg>
      <pc:sldChg chg="modSp mod">
        <pc:chgData name="Abril Sitjas i Fuentes" userId="b66e3df8-7e84-4501-ad52-709c67e0b8e5" providerId="ADAL" clId="{F5BC416F-E8ED-4273-9B3E-AAC0186443A4}" dt="2024-11-29T12:14:08.908" v="375" actId="14826"/>
        <pc:sldMkLst>
          <pc:docMk/>
          <pc:sldMk cId="73813701" sldId="624"/>
        </pc:sldMkLst>
      </pc:sldChg>
      <pc:sldChg chg="modSp mod">
        <pc:chgData name="Abril Sitjas i Fuentes" userId="b66e3df8-7e84-4501-ad52-709c67e0b8e5" providerId="ADAL" clId="{F5BC416F-E8ED-4273-9B3E-AAC0186443A4}" dt="2024-11-29T12:07:27.635" v="306" actId="14826"/>
        <pc:sldMkLst>
          <pc:docMk/>
          <pc:sldMk cId="319741225" sldId="633"/>
        </pc:sldMkLst>
      </pc:sldChg>
      <pc:sldChg chg="modSp mod">
        <pc:chgData name="Abril Sitjas i Fuentes" userId="b66e3df8-7e84-4501-ad52-709c67e0b8e5" providerId="ADAL" clId="{F5BC416F-E8ED-4273-9B3E-AAC0186443A4}" dt="2024-11-29T12:07:34.520" v="308" actId="14826"/>
        <pc:sldMkLst>
          <pc:docMk/>
          <pc:sldMk cId="2729608016" sldId="634"/>
        </pc:sldMkLst>
      </pc:sldChg>
      <pc:sldChg chg="modSp mod">
        <pc:chgData name="Abril Sitjas i Fuentes" userId="b66e3df8-7e84-4501-ad52-709c67e0b8e5" providerId="ADAL" clId="{F5BC416F-E8ED-4273-9B3E-AAC0186443A4}" dt="2024-11-29T12:07:41.042" v="310" actId="14826"/>
        <pc:sldMkLst>
          <pc:docMk/>
          <pc:sldMk cId="3340502086" sldId="635"/>
        </pc:sldMkLst>
      </pc:sldChg>
      <pc:sldChg chg="modSp mod">
        <pc:chgData name="Abril Sitjas i Fuentes" userId="b66e3df8-7e84-4501-ad52-709c67e0b8e5" providerId="ADAL" clId="{F5BC416F-E8ED-4273-9B3E-AAC0186443A4}" dt="2024-11-29T12:07:57.371" v="312" actId="14826"/>
        <pc:sldMkLst>
          <pc:docMk/>
          <pc:sldMk cId="1792979740" sldId="636"/>
        </pc:sldMkLst>
      </pc:sldChg>
      <pc:sldChg chg="modSp mod">
        <pc:chgData name="Abril Sitjas i Fuentes" userId="b66e3df8-7e84-4501-ad52-709c67e0b8e5" providerId="ADAL" clId="{F5BC416F-E8ED-4273-9B3E-AAC0186443A4}" dt="2024-11-29T12:08:18.617" v="316" actId="14826"/>
        <pc:sldMkLst>
          <pc:docMk/>
          <pc:sldMk cId="3536572317" sldId="637"/>
        </pc:sldMkLst>
      </pc:sldChg>
      <pc:sldChg chg="modSp mod">
        <pc:chgData name="Abril Sitjas i Fuentes" userId="b66e3df8-7e84-4501-ad52-709c67e0b8e5" providerId="ADAL" clId="{F5BC416F-E8ED-4273-9B3E-AAC0186443A4}" dt="2024-11-29T12:08:25.408" v="318" actId="14826"/>
        <pc:sldMkLst>
          <pc:docMk/>
          <pc:sldMk cId="1621250251" sldId="638"/>
        </pc:sldMkLst>
      </pc:sldChg>
      <pc:sldChg chg="modSp mod">
        <pc:chgData name="Abril Sitjas i Fuentes" userId="b66e3df8-7e84-4501-ad52-709c67e0b8e5" providerId="ADAL" clId="{F5BC416F-E8ED-4273-9B3E-AAC0186443A4}" dt="2024-11-29T12:09:59.930" v="331" actId="207"/>
        <pc:sldMkLst>
          <pc:docMk/>
          <pc:sldMk cId="589317697" sldId="639"/>
        </pc:sldMkLst>
      </pc:sldChg>
      <pc:sldChg chg="modSp mod">
        <pc:chgData name="Abril Sitjas i Fuentes" userId="b66e3df8-7e84-4501-ad52-709c67e0b8e5" providerId="ADAL" clId="{F5BC416F-E8ED-4273-9B3E-AAC0186443A4}" dt="2024-11-29T12:10:16.771" v="333" actId="14826"/>
        <pc:sldMkLst>
          <pc:docMk/>
          <pc:sldMk cId="1759768257" sldId="640"/>
        </pc:sldMkLst>
      </pc:sldChg>
      <pc:sldChg chg="modSp mod">
        <pc:chgData name="Abril Sitjas i Fuentes" userId="b66e3df8-7e84-4501-ad52-709c67e0b8e5" providerId="ADAL" clId="{F5BC416F-E8ED-4273-9B3E-AAC0186443A4}" dt="2024-11-29T12:10:32.141" v="335" actId="14826"/>
        <pc:sldMkLst>
          <pc:docMk/>
          <pc:sldMk cId="2885597914" sldId="641"/>
        </pc:sldMkLst>
      </pc:sldChg>
      <pc:sldChg chg="modSp mod">
        <pc:chgData name="Abril Sitjas i Fuentes" userId="b66e3df8-7e84-4501-ad52-709c67e0b8e5" providerId="ADAL" clId="{F5BC416F-E8ED-4273-9B3E-AAC0186443A4}" dt="2024-11-29T12:11:03.465" v="339" actId="14826"/>
        <pc:sldMkLst>
          <pc:docMk/>
          <pc:sldMk cId="254516955" sldId="642"/>
        </pc:sldMkLst>
      </pc:sldChg>
      <pc:sldChg chg="del">
        <pc:chgData name="Abril Sitjas i Fuentes" userId="b66e3df8-7e84-4501-ad52-709c67e0b8e5" providerId="ADAL" clId="{F5BC416F-E8ED-4273-9B3E-AAC0186443A4}" dt="2024-11-29T12:14:39.881" v="377" actId="2696"/>
        <pc:sldMkLst>
          <pc:docMk/>
          <pc:sldMk cId="4163575214" sldId="655"/>
        </pc:sldMkLst>
      </pc:sldChg>
      <pc:sldChg chg="del">
        <pc:chgData name="Abril Sitjas i Fuentes" userId="b66e3df8-7e84-4501-ad52-709c67e0b8e5" providerId="ADAL" clId="{F5BC416F-E8ED-4273-9B3E-AAC0186443A4}" dt="2024-11-29T12:14:39.881" v="377" actId="2696"/>
        <pc:sldMkLst>
          <pc:docMk/>
          <pc:sldMk cId="385276344" sldId="656"/>
        </pc:sldMkLst>
      </pc:sldChg>
      <pc:sldChg chg="modSp add mod">
        <pc:chgData name="Abril Sitjas i Fuentes" userId="b66e3df8-7e84-4501-ad52-709c67e0b8e5" providerId="ADAL" clId="{F5BC416F-E8ED-4273-9B3E-AAC0186443A4}" dt="2024-11-29T12:06:34.972" v="301" actId="962"/>
        <pc:sldMkLst>
          <pc:docMk/>
          <pc:sldMk cId="708348372" sldId="659"/>
        </pc:sldMkLst>
      </pc:sldChg>
      <pc:sldChg chg="add">
        <pc:chgData name="Abril Sitjas i Fuentes" userId="b66e3df8-7e84-4501-ad52-709c67e0b8e5" providerId="ADAL" clId="{F5BC416F-E8ED-4273-9B3E-AAC0186443A4}" dt="2024-11-29T12:06:54.699" v="302"/>
        <pc:sldMkLst>
          <pc:docMk/>
          <pc:sldMk cId="3316851170" sldId="666"/>
        </pc:sldMkLst>
      </pc:sldChg>
      <pc:sldChg chg="add">
        <pc:chgData name="Abril Sitjas i Fuentes" userId="b66e3df8-7e84-4501-ad52-709c67e0b8e5" providerId="ADAL" clId="{F5BC416F-E8ED-4273-9B3E-AAC0186443A4}" dt="2024-11-29T12:06:54.699" v="302"/>
        <pc:sldMkLst>
          <pc:docMk/>
          <pc:sldMk cId="1580692803" sldId="667"/>
        </pc:sldMkLst>
      </pc:sldChg>
      <pc:sldChg chg="del">
        <pc:chgData name="Abril Sitjas i Fuentes" userId="b66e3df8-7e84-4501-ad52-709c67e0b8e5" providerId="ADAL" clId="{F5BC416F-E8ED-4273-9B3E-AAC0186443A4}" dt="2024-11-29T12:07:01.630" v="303" actId="2696"/>
        <pc:sldMkLst>
          <pc:docMk/>
          <pc:sldMk cId="953808155" sldId="668"/>
        </pc:sldMkLst>
      </pc:sldChg>
      <pc:sldChg chg="add">
        <pc:chgData name="Abril Sitjas i Fuentes" userId="b66e3df8-7e84-4501-ad52-709c67e0b8e5" providerId="ADAL" clId="{F5BC416F-E8ED-4273-9B3E-AAC0186443A4}" dt="2024-11-29T12:14:30.690" v="376"/>
        <pc:sldMkLst>
          <pc:docMk/>
          <pc:sldMk cId="2011771982" sldId="668"/>
        </pc:sldMkLst>
      </pc:sldChg>
      <pc:sldChg chg="del">
        <pc:chgData name="Abril Sitjas i Fuentes" userId="b66e3df8-7e84-4501-ad52-709c67e0b8e5" providerId="ADAL" clId="{F5BC416F-E8ED-4273-9B3E-AAC0186443A4}" dt="2024-11-29T12:14:39.881" v="377" actId="2696"/>
        <pc:sldMkLst>
          <pc:docMk/>
          <pc:sldMk cId="3679213256" sldId="669"/>
        </pc:sldMkLst>
      </pc:sldChg>
      <pc:sldChg chg="add">
        <pc:chgData name="Abril Sitjas i Fuentes" userId="b66e3df8-7e84-4501-ad52-709c67e0b8e5" providerId="ADAL" clId="{F5BC416F-E8ED-4273-9B3E-AAC0186443A4}" dt="2024-11-29T12:06:54.699" v="302"/>
        <pc:sldMkLst>
          <pc:docMk/>
          <pc:sldMk cId="3718776551" sldId="670"/>
        </pc:sldMkLst>
      </pc:sldChg>
      <pc:sldChg chg="add">
        <pc:chgData name="Abril Sitjas i Fuentes" userId="b66e3df8-7e84-4501-ad52-709c67e0b8e5" providerId="ADAL" clId="{F5BC416F-E8ED-4273-9B3E-AAC0186443A4}" dt="2024-11-29T12:14:30.690" v="376"/>
        <pc:sldMkLst>
          <pc:docMk/>
          <pc:sldMk cId="3829898647" sldId="671"/>
        </pc:sldMkLst>
      </pc:sldChg>
      <pc:sldChg chg="add">
        <pc:chgData name="Abril Sitjas i Fuentes" userId="b66e3df8-7e84-4501-ad52-709c67e0b8e5" providerId="ADAL" clId="{F5BC416F-E8ED-4273-9B3E-AAC0186443A4}" dt="2024-11-29T12:14:30.690" v="376"/>
        <pc:sldMkLst>
          <pc:docMk/>
          <pc:sldMk cId="2118283054" sldId="672"/>
        </pc:sldMkLst>
      </pc:sldChg>
      <pc:sldChg chg="add">
        <pc:chgData name="Abril Sitjas i Fuentes" userId="b66e3df8-7e84-4501-ad52-709c67e0b8e5" providerId="ADAL" clId="{F5BC416F-E8ED-4273-9B3E-AAC0186443A4}" dt="2024-11-29T12:14:30.690" v="376"/>
        <pc:sldMkLst>
          <pc:docMk/>
          <pc:sldMk cId="3634153568" sldId="673"/>
        </pc:sldMkLst>
      </pc:sldChg>
      <pc:sldMasterChg chg="del delSldLayout">
        <pc:chgData name="Abril Sitjas i Fuentes" userId="b66e3df8-7e84-4501-ad52-709c67e0b8e5" providerId="ADAL" clId="{F5BC416F-E8ED-4273-9B3E-AAC0186443A4}" dt="2024-11-29T12:14:39.881" v="377" actId="2696"/>
        <pc:sldMasterMkLst>
          <pc:docMk/>
          <pc:sldMasterMk cId="2005256687" sldId="2147483660"/>
        </pc:sldMasterMkLst>
        <pc:sldLayoutChg chg="del">
          <pc:chgData name="Abril Sitjas i Fuentes" userId="b66e3df8-7e84-4501-ad52-709c67e0b8e5" providerId="ADAL" clId="{F5BC416F-E8ED-4273-9B3E-AAC0186443A4}" dt="2024-11-29T12:14:39.881" v="377" actId="2696"/>
          <pc:sldLayoutMkLst>
            <pc:docMk/>
            <pc:sldMasterMk cId="2005256687" sldId="2147483660"/>
            <pc:sldLayoutMk cId="2482464594" sldId="2147483661"/>
          </pc:sldLayoutMkLst>
        </pc:sldLayoutChg>
        <pc:sldLayoutChg chg="del">
          <pc:chgData name="Abril Sitjas i Fuentes" userId="b66e3df8-7e84-4501-ad52-709c67e0b8e5" providerId="ADAL" clId="{F5BC416F-E8ED-4273-9B3E-AAC0186443A4}" dt="2024-11-29T12:14:39.881" v="377" actId="2696"/>
          <pc:sldLayoutMkLst>
            <pc:docMk/>
            <pc:sldMasterMk cId="2005256687" sldId="2147483660"/>
            <pc:sldLayoutMk cId="3279531708" sldId="2147483662"/>
          </pc:sldLayoutMkLst>
        </pc:sldLayoutChg>
        <pc:sldLayoutChg chg="del">
          <pc:chgData name="Abril Sitjas i Fuentes" userId="b66e3df8-7e84-4501-ad52-709c67e0b8e5" providerId="ADAL" clId="{F5BC416F-E8ED-4273-9B3E-AAC0186443A4}" dt="2024-11-29T12:14:39.881" v="377" actId="2696"/>
          <pc:sldLayoutMkLst>
            <pc:docMk/>
            <pc:sldMasterMk cId="2005256687" sldId="2147483660"/>
            <pc:sldLayoutMk cId="3778034348" sldId="2147483663"/>
          </pc:sldLayoutMkLst>
        </pc:sldLayoutChg>
        <pc:sldLayoutChg chg="del">
          <pc:chgData name="Abril Sitjas i Fuentes" userId="b66e3df8-7e84-4501-ad52-709c67e0b8e5" providerId="ADAL" clId="{F5BC416F-E8ED-4273-9B3E-AAC0186443A4}" dt="2024-11-29T12:14:39.881" v="377" actId="2696"/>
          <pc:sldLayoutMkLst>
            <pc:docMk/>
            <pc:sldMasterMk cId="2005256687" sldId="2147483660"/>
            <pc:sldLayoutMk cId="2699397294" sldId="2147483664"/>
          </pc:sldLayoutMkLst>
        </pc:sldLayoutChg>
        <pc:sldLayoutChg chg="del">
          <pc:chgData name="Abril Sitjas i Fuentes" userId="b66e3df8-7e84-4501-ad52-709c67e0b8e5" providerId="ADAL" clId="{F5BC416F-E8ED-4273-9B3E-AAC0186443A4}" dt="2024-11-29T12:14:39.881" v="377" actId="2696"/>
          <pc:sldLayoutMkLst>
            <pc:docMk/>
            <pc:sldMasterMk cId="2005256687" sldId="2147483660"/>
            <pc:sldLayoutMk cId="511884329" sldId="2147483665"/>
          </pc:sldLayoutMkLst>
        </pc:sldLayoutChg>
        <pc:sldLayoutChg chg="del">
          <pc:chgData name="Abril Sitjas i Fuentes" userId="b66e3df8-7e84-4501-ad52-709c67e0b8e5" providerId="ADAL" clId="{F5BC416F-E8ED-4273-9B3E-AAC0186443A4}" dt="2024-11-29T12:14:39.881" v="377" actId="2696"/>
          <pc:sldLayoutMkLst>
            <pc:docMk/>
            <pc:sldMasterMk cId="2005256687" sldId="2147483660"/>
            <pc:sldLayoutMk cId="1699865213" sldId="2147483666"/>
          </pc:sldLayoutMkLst>
        </pc:sldLayoutChg>
        <pc:sldLayoutChg chg="del">
          <pc:chgData name="Abril Sitjas i Fuentes" userId="b66e3df8-7e84-4501-ad52-709c67e0b8e5" providerId="ADAL" clId="{F5BC416F-E8ED-4273-9B3E-AAC0186443A4}" dt="2024-11-29T12:14:39.881" v="377" actId="2696"/>
          <pc:sldLayoutMkLst>
            <pc:docMk/>
            <pc:sldMasterMk cId="2005256687" sldId="2147483660"/>
            <pc:sldLayoutMk cId="3788088932" sldId="2147483667"/>
          </pc:sldLayoutMkLst>
        </pc:sldLayoutChg>
        <pc:sldLayoutChg chg="del">
          <pc:chgData name="Abril Sitjas i Fuentes" userId="b66e3df8-7e84-4501-ad52-709c67e0b8e5" providerId="ADAL" clId="{F5BC416F-E8ED-4273-9B3E-AAC0186443A4}" dt="2024-11-29T12:14:39.881" v="377" actId="2696"/>
          <pc:sldLayoutMkLst>
            <pc:docMk/>
            <pc:sldMasterMk cId="2005256687" sldId="2147483660"/>
            <pc:sldLayoutMk cId="995114934" sldId="2147483668"/>
          </pc:sldLayoutMkLst>
        </pc:sldLayoutChg>
        <pc:sldLayoutChg chg="del">
          <pc:chgData name="Abril Sitjas i Fuentes" userId="b66e3df8-7e84-4501-ad52-709c67e0b8e5" providerId="ADAL" clId="{F5BC416F-E8ED-4273-9B3E-AAC0186443A4}" dt="2024-11-29T12:14:39.881" v="377" actId="2696"/>
          <pc:sldLayoutMkLst>
            <pc:docMk/>
            <pc:sldMasterMk cId="2005256687" sldId="2147483660"/>
            <pc:sldLayoutMk cId="2865972354" sldId="2147483669"/>
          </pc:sldLayoutMkLst>
        </pc:sldLayoutChg>
        <pc:sldLayoutChg chg="del">
          <pc:chgData name="Abril Sitjas i Fuentes" userId="b66e3df8-7e84-4501-ad52-709c67e0b8e5" providerId="ADAL" clId="{F5BC416F-E8ED-4273-9B3E-AAC0186443A4}" dt="2024-11-29T12:14:39.881" v="377" actId="2696"/>
          <pc:sldLayoutMkLst>
            <pc:docMk/>
            <pc:sldMasterMk cId="2005256687" sldId="2147483660"/>
            <pc:sldLayoutMk cId="212892858" sldId="2147483670"/>
          </pc:sldLayoutMkLst>
        </pc:sldLayoutChg>
        <pc:sldLayoutChg chg="del">
          <pc:chgData name="Abril Sitjas i Fuentes" userId="b66e3df8-7e84-4501-ad52-709c67e0b8e5" providerId="ADAL" clId="{F5BC416F-E8ED-4273-9B3E-AAC0186443A4}" dt="2024-11-29T12:14:39.881" v="377" actId="2696"/>
          <pc:sldLayoutMkLst>
            <pc:docMk/>
            <pc:sldMasterMk cId="2005256687" sldId="2147483660"/>
            <pc:sldLayoutMk cId="1025900761" sldId="2147483671"/>
          </pc:sldLayoutMkLst>
        </pc:sldLayoutChg>
      </pc:sldMasterChg>
    </pc:docChg>
  </pc:docChgLst>
  <pc:docChgLst>
    <pc:chgData name="Rosa María Cabrera Corchos" userId="f1659fda-de31-4a64-8d16-4a5c28fbfcfc" providerId="ADAL" clId="{3F63221C-86B7-42AA-9F14-91A68BECBBD3}"/>
    <pc:docChg chg="delSld modSld">
      <pc:chgData name="Rosa María Cabrera Corchos" userId="f1659fda-de31-4a64-8d16-4a5c28fbfcfc" providerId="ADAL" clId="{3F63221C-86B7-42AA-9F14-91A68BECBBD3}" dt="2025-01-29T15:20:25.482" v="3" actId="2696"/>
      <pc:docMkLst>
        <pc:docMk/>
      </pc:docMkLst>
      <pc:sldChg chg="modSp">
        <pc:chgData name="Rosa María Cabrera Corchos" userId="f1659fda-de31-4a64-8d16-4a5c28fbfcfc" providerId="ADAL" clId="{3F63221C-86B7-42AA-9F14-91A68BECBBD3}" dt="2025-01-29T15:18:44.070" v="1"/>
        <pc:sldMkLst>
          <pc:docMk/>
          <pc:sldMk cId="2729608016" sldId="634"/>
        </pc:sldMkLst>
        <pc:graphicFrameChg chg="mod">
          <ac:chgData name="Rosa María Cabrera Corchos" userId="f1659fda-de31-4a64-8d16-4a5c28fbfcfc" providerId="ADAL" clId="{3F63221C-86B7-42AA-9F14-91A68BECBBD3}" dt="2025-01-29T15:18:44.070" v="1"/>
          <ac:graphicFrameMkLst>
            <pc:docMk/>
            <pc:sldMk cId="2729608016" sldId="634"/>
            <ac:graphicFrameMk id="2" creationId="{00000000-0000-0000-0000-000000000000}"/>
          </ac:graphicFrameMkLst>
        </pc:graphicFrameChg>
      </pc:sldChg>
      <pc:sldChg chg="modNotesTx">
        <pc:chgData name="Rosa María Cabrera Corchos" userId="f1659fda-de31-4a64-8d16-4a5c28fbfcfc" providerId="ADAL" clId="{3F63221C-86B7-42AA-9F14-91A68BECBBD3}" dt="2025-01-29T15:17:57.557" v="0"/>
        <pc:sldMkLst>
          <pc:docMk/>
          <pc:sldMk cId="708348372" sldId="659"/>
        </pc:sldMkLst>
      </pc:sldChg>
      <pc:sldChg chg="del">
        <pc:chgData name="Rosa María Cabrera Corchos" userId="f1659fda-de31-4a64-8d16-4a5c28fbfcfc" providerId="ADAL" clId="{3F63221C-86B7-42AA-9F14-91A68BECBBD3}" dt="2025-01-29T15:20:25.482" v="3" actId="2696"/>
        <pc:sldMkLst>
          <pc:docMk/>
          <pc:sldMk cId="3829898647" sldId="671"/>
        </pc:sldMkLst>
      </pc:sldChg>
      <pc:sldChg chg="modSp">
        <pc:chgData name="Rosa María Cabrera Corchos" userId="f1659fda-de31-4a64-8d16-4a5c28fbfcfc" providerId="ADAL" clId="{3F63221C-86B7-42AA-9F14-91A68BECBBD3}" dt="2025-01-29T15:19:40.305" v="2"/>
        <pc:sldMkLst>
          <pc:docMk/>
          <pc:sldMk cId="68161356" sldId="674"/>
        </pc:sldMkLst>
        <pc:graphicFrameChg chg="mod">
          <ac:chgData name="Rosa María Cabrera Corchos" userId="f1659fda-de31-4a64-8d16-4a5c28fbfcfc" providerId="ADAL" clId="{3F63221C-86B7-42AA-9F14-91A68BECBBD3}" dt="2025-01-29T15:19:40.305" v="2"/>
          <ac:graphicFrameMkLst>
            <pc:docMk/>
            <pc:sldMk cId="68161356" sldId="674"/>
            <ac:graphicFrameMk id="2" creationId="{80750C54-114D-3486-2A2C-9D299C9C0D04}"/>
          </ac:graphicFrameMkLst>
        </pc:graphicFrameChg>
      </pc:sldChg>
    </pc:docChg>
  </pc:docChgLst>
  <pc:docChgLst>
    <pc:chgData name="Rosa María Cabrera Corchos" userId="f1659fda-de31-4a64-8d16-4a5c28fbfcfc" providerId="ADAL" clId="{AEA2FD08-DB2E-4DF5-8613-435D9A647EED}"/>
    <pc:docChg chg="undo custSel delSld modSld">
      <pc:chgData name="Rosa María Cabrera Corchos" userId="f1659fda-de31-4a64-8d16-4a5c28fbfcfc" providerId="ADAL" clId="{AEA2FD08-DB2E-4DF5-8613-435D9A647EED}" dt="2021-01-17T22:03:22.273" v="328" actId="313"/>
      <pc:docMkLst>
        <pc:docMk/>
      </pc:docMkLst>
      <pc:sldChg chg="del">
        <pc:chgData name="Rosa María Cabrera Corchos" userId="f1659fda-de31-4a64-8d16-4a5c28fbfcfc" providerId="ADAL" clId="{AEA2FD08-DB2E-4DF5-8613-435D9A647EED}" dt="2021-01-17T20:24:33.301" v="0" actId="2696"/>
        <pc:sldMkLst>
          <pc:docMk/>
          <pc:sldMk cId="1608746075" sldId="314"/>
        </pc:sldMkLst>
      </pc:sldChg>
      <pc:sldChg chg="modSp mod">
        <pc:chgData name="Rosa María Cabrera Corchos" userId="f1659fda-de31-4a64-8d16-4a5c28fbfcfc" providerId="ADAL" clId="{AEA2FD08-DB2E-4DF5-8613-435D9A647EED}" dt="2021-01-17T20:29:57.542" v="117" actId="790"/>
        <pc:sldMkLst>
          <pc:docMk/>
          <pc:sldMk cId="2902783971" sldId="369"/>
        </pc:sldMkLst>
      </pc:sldChg>
      <pc:sldChg chg="modSp mod">
        <pc:chgData name="Rosa María Cabrera Corchos" userId="f1659fda-de31-4a64-8d16-4a5c28fbfcfc" providerId="ADAL" clId="{AEA2FD08-DB2E-4DF5-8613-435D9A647EED}" dt="2021-01-17T21:20:46.967" v="270" actId="790"/>
        <pc:sldMkLst>
          <pc:docMk/>
          <pc:sldMk cId="2300076247" sldId="612"/>
        </pc:sldMkLst>
      </pc:sldChg>
      <pc:sldChg chg="modSp mod">
        <pc:chgData name="Rosa María Cabrera Corchos" userId="f1659fda-de31-4a64-8d16-4a5c28fbfcfc" providerId="ADAL" clId="{AEA2FD08-DB2E-4DF5-8613-435D9A647EED}" dt="2021-01-17T21:57:04.732" v="292"/>
        <pc:sldMkLst>
          <pc:docMk/>
          <pc:sldMk cId="703447626" sldId="613"/>
        </pc:sldMkLst>
      </pc:sldChg>
      <pc:sldChg chg="addSp delSp modSp mod delAnim modAnim">
        <pc:chgData name="Rosa María Cabrera Corchos" userId="f1659fda-de31-4a64-8d16-4a5c28fbfcfc" providerId="ADAL" clId="{AEA2FD08-DB2E-4DF5-8613-435D9A647EED}" dt="2021-01-17T21:57:16.813" v="294"/>
        <pc:sldMkLst>
          <pc:docMk/>
          <pc:sldMk cId="3135836851" sldId="614"/>
        </pc:sldMkLst>
      </pc:sldChg>
      <pc:sldChg chg="addSp delSp modSp mod delAnim modAnim">
        <pc:chgData name="Rosa María Cabrera Corchos" userId="f1659fda-de31-4a64-8d16-4a5c28fbfcfc" providerId="ADAL" clId="{AEA2FD08-DB2E-4DF5-8613-435D9A647EED}" dt="2021-01-17T21:57:51.771" v="296"/>
        <pc:sldMkLst>
          <pc:docMk/>
          <pc:sldMk cId="540749345" sldId="615"/>
        </pc:sldMkLst>
      </pc:sldChg>
      <pc:sldChg chg="addSp modSp mod modAnim">
        <pc:chgData name="Rosa María Cabrera Corchos" userId="f1659fda-de31-4a64-8d16-4a5c28fbfcfc" providerId="ADAL" clId="{AEA2FD08-DB2E-4DF5-8613-435D9A647EED}" dt="2021-01-17T22:01:30.360" v="312" actId="1076"/>
        <pc:sldMkLst>
          <pc:docMk/>
          <pc:sldMk cId="1645225983" sldId="616"/>
        </pc:sldMkLst>
      </pc:sldChg>
      <pc:sldChg chg="addSp modSp mod modAnim">
        <pc:chgData name="Rosa María Cabrera Corchos" userId="f1659fda-de31-4a64-8d16-4a5c28fbfcfc" providerId="ADAL" clId="{AEA2FD08-DB2E-4DF5-8613-435D9A647EED}" dt="2021-01-17T21:59:20.276" v="299"/>
        <pc:sldMkLst>
          <pc:docMk/>
          <pc:sldMk cId="3251123741" sldId="617"/>
        </pc:sldMkLst>
      </pc:sldChg>
      <pc:sldChg chg="addSp delSp modSp mod delAnim modAnim">
        <pc:chgData name="Rosa María Cabrera Corchos" userId="f1659fda-de31-4a64-8d16-4a5c28fbfcfc" providerId="ADAL" clId="{AEA2FD08-DB2E-4DF5-8613-435D9A647EED}" dt="2021-01-17T22:00:15.915" v="301"/>
        <pc:sldMkLst>
          <pc:docMk/>
          <pc:sldMk cId="3282516672" sldId="618"/>
        </pc:sldMkLst>
      </pc:sldChg>
      <pc:sldChg chg="addSp delSp modSp mod modAnim">
        <pc:chgData name="Rosa María Cabrera Corchos" userId="f1659fda-de31-4a64-8d16-4a5c28fbfcfc" providerId="ADAL" clId="{AEA2FD08-DB2E-4DF5-8613-435D9A647EED}" dt="2021-01-17T21:18:38.430" v="269" actId="1037"/>
        <pc:sldMkLst>
          <pc:docMk/>
          <pc:sldMk cId="485776329" sldId="620"/>
        </pc:sldMkLst>
      </pc:sldChg>
      <pc:sldChg chg="addSp modSp mod modAnim">
        <pc:chgData name="Rosa María Cabrera Corchos" userId="f1659fda-de31-4a64-8d16-4a5c28fbfcfc" providerId="ADAL" clId="{AEA2FD08-DB2E-4DF5-8613-435D9A647EED}" dt="2021-01-17T22:02:29.653" v="314"/>
        <pc:sldMkLst>
          <pc:docMk/>
          <pc:sldMk cId="380617147" sldId="621"/>
        </pc:sldMkLst>
      </pc:sldChg>
      <pc:sldChg chg="addSp modSp mod modAnim">
        <pc:chgData name="Rosa María Cabrera Corchos" userId="f1659fda-de31-4a64-8d16-4a5c28fbfcfc" providerId="ADAL" clId="{AEA2FD08-DB2E-4DF5-8613-435D9A647EED}" dt="2021-01-17T22:03:22.273" v="328" actId="313"/>
        <pc:sldMkLst>
          <pc:docMk/>
          <pc:sldMk cId="287400495" sldId="622"/>
        </pc:sldMkLst>
      </pc:sldChg>
      <pc:sldChg chg="addSp modSp modAnim">
        <pc:chgData name="Rosa María Cabrera Corchos" userId="f1659fda-de31-4a64-8d16-4a5c28fbfcfc" providerId="ADAL" clId="{AEA2FD08-DB2E-4DF5-8613-435D9A647EED}" dt="2021-01-17T21:26:27.917" v="287"/>
        <pc:sldMkLst>
          <pc:docMk/>
          <pc:sldMk cId="2874439361" sldId="623"/>
        </pc:sldMkLst>
      </pc:sldChg>
      <pc:sldChg chg="addSp modSp modAnim">
        <pc:chgData name="Rosa María Cabrera Corchos" userId="f1659fda-de31-4a64-8d16-4a5c28fbfcfc" providerId="ADAL" clId="{AEA2FD08-DB2E-4DF5-8613-435D9A647EED}" dt="2021-01-17T21:26:33.070" v="288"/>
        <pc:sldMkLst>
          <pc:docMk/>
          <pc:sldMk cId="73813701" sldId="624"/>
        </pc:sldMkLst>
      </pc:sldChg>
      <pc:sldChg chg="del">
        <pc:chgData name="Rosa María Cabrera Corchos" userId="f1659fda-de31-4a64-8d16-4a5c28fbfcfc" providerId="ADAL" clId="{AEA2FD08-DB2E-4DF5-8613-435D9A647EED}" dt="2021-01-17T20:24:33.301" v="0" actId="2696"/>
        <pc:sldMkLst>
          <pc:docMk/>
          <pc:sldMk cId="207193093" sldId="625"/>
        </pc:sldMkLst>
      </pc:sldChg>
      <pc:sldChg chg="del">
        <pc:chgData name="Rosa María Cabrera Corchos" userId="f1659fda-de31-4a64-8d16-4a5c28fbfcfc" providerId="ADAL" clId="{AEA2FD08-DB2E-4DF5-8613-435D9A647EED}" dt="2021-01-17T20:24:33.301" v="0" actId="2696"/>
        <pc:sldMkLst>
          <pc:docMk/>
          <pc:sldMk cId="1978796079" sldId="626"/>
        </pc:sldMkLst>
      </pc:sldChg>
      <pc:sldChg chg="del">
        <pc:chgData name="Rosa María Cabrera Corchos" userId="f1659fda-de31-4a64-8d16-4a5c28fbfcfc" providerId="ADAL" clId="{AEA2FD08-DB2E-4DF5-8613-435D9A647EED}" dt="2021-01-17T20:24:33.301" v="0" actId="2696"/>
        <pc:sldMkLst>
          <pc:docMk/>
          <pc:sldMk cId="1685587530" sldId="627"/>
        </pc:sldMkLst>
      </pc:sldChg>
      <pc:sldChg chg="del">
        <pc:chgData name="Rosa María Cabrera Corchos" userId="f1659fda-de31-4a64-8d16-4a5c28fbfcfc" providerId="ADAL" clId="{AEA2FD08-DB2E-4DF5-8613-435D9A647EED}" dt="2021-01-17T20:25:17.826" v="1" actId="2696"/>
        <pc:sldMkLst>
          <pc:docMk/>
          <pc:sldMk cId="664867514" sldId="628"/>
        </pc:sldMkLst>
      </pc:sldChg>
      <pc:sldChg chg="del">
        <pc:chgData name="Rosa María Cabrera Corchos" userId="f1659fda-de31-4a64-8d16-4a5c28fbfcfc" providerId="ADAL" clId="{AEA2FD08-DB2E-4DF5-8613-435D9A647EED}" dt="2021-01-17T20:25:17.826" v="1" actId="2696"/>
        <pc:sldMkLst>
          <pc:docMk/>
          <pc:sldMk cId="33855283" sldId="629"/>
        </pc:sldMkLst>
      </pc:sldChg>
      <pc:sldChg chg="del">
        <pc:chgData name="Rosa María Cabrera Corchos" userId="f1659fda-de31-4a64-8d16-4a5c28fbfcfc" providerId="ADAL" clId="{AEA2FD08-DB2E-4DF5-8613-435D9A647EED}" dt="2021-01-17T20:25:17.826" v="1" actId="2696"/>
        <pc:sldMkLst>
          <pc:docMk/>
          <pc:sldMk cId="3967661422" sldId="630"/>
        </pc:sldMkLst>
      </pc:sldChg>
      <pc:sldChg chg="del">
        <pc:chgData name="Rosa María Cabrera Corchos" userId="f1659fda-de31-4a64-8d16-4a5c28fbfcfc" providerId="ADAL" clId="{AEA2FD08-DB2E-4DF5-8613-435D9A647EED}" dt="2021-01-17T20:25:17.826" v="1" actId="2696"/>
        <pc:sldMkLst>
          <pc:docMk/>
          <pc:sldMk cId="1376683512" sldId="631"/>
        </pc:sldMkLst>
      </pc:sldChg>
      <pc:sldChg chg="addSp delSp modSp mod delAnim modAnim">
        <pc:chgData name="Rosa María Cabrera Corchos" userId="f1659fda-de31-4a64-8d16-4a5c28fbfcfc" providerId="ADAL" clId="{AEA2FD08-DB2E-4DF5-8613-435D9A647EED}" dt="2021-01-17T20:28:39.223" v="116" actId="1036"/>
        <pc:sldMkLst>
          <pc:docMk/>
          <pc:sldMk cId="106361567" sldId="632"/>
        </pc:sldMkLst>
      </pc:sldChg>
      <pc:sldChg chg="modSp mod">
        <pc:chgData name="Rosa María Cabrera Corchos" userId="f1659fda-de31-4a64-8d16-4a5c28fbfcfc" providerId="ADAL" clId="{AEA2FD08-DB2E-4DF5-8613-435D9A647EED}" dt="2021-01-17T20:37:11.441" v="147"/>
        <pc:sldMkLst>
          <pc:docMk/>
          <pc:sldMk cId="319741225" sldId="633"/>
        </pc:sldMkLst>
      </pc:sldChg>
      <pc:sldChg chg="addSp delSp modSp mod delAnim modAnim">
        <pc:chgData name="Rosa María Cabrera Corchos" userId="f1659fda-de31-4a64-8d16-4a5c28fbfcfc" providerId="ADAL" clId="{AEA2FD08-DB2E-4DF5-8613-435D9A647EED}" dt="2021-01-17T20:37:27.949" v="149"/>
        <pc:sldMkLst>
          <pc:docMk/>
          <pc:sldMk cId="2729608016" sldId="634"/>
        </pc:sldMkLst>
      </pc:sldChg>
      <pc:sldChg chg="addSp delSp modSp mod delAnim modAnim">
        <pc:chgData name="Rosa María Cabrera Corchos" userId="f1659fda-de31-4a64-8d16-4a5c28fbfcfc" providerId="ADAL" clId="{AEA2FD08-DB2E-4DF5-8613-435D9A647EED}" dt="2021-01-17T20:37:57.697" v="152"/>
        <pc:sldMkLst>
          <pc:docMk/>
          <pc:sldMk cId="3340502086" sldId="635"/>
        </pc:sldMkLst>
      </pc:sldChg>
      <pc:sldChg chg="addSp modSp modAnim">
        <pc:chgData name="Rosa María Cabrera Corchos" userId="f1659fda-de31-4a64-8d16-4a5c28fbfcfc" providerId="ADAL" clId="{AEA2FD08-DB2E-4DF5-8613-435D9A647EED}" dt="2021-01-17T20:34:39.947" v="123"/>
        <pc:sldMkLst>
          <pc:docMk/>
          <pc:sldMk cId="1792979740" sldId="636"/>
        </pc:sldMkLst>
      </pc:sldChg>
      <pc:sldChg chg="addSp modSp mod modAnim">
        <pc:chgData name="Rosa María Cabrera Corchos" userId="f1659fda-de31-4a64-8d16-4a5c28fbfcfc" providerId="ADAL" clId="{AEA2FD08-DB2E-4DF5-8613-435D9A647EED}" dt="2021-01-17T20:38:28.721" v="153"/>
        <pc:sldMkLst>
          <pc:docMk/>
          <pc:sldMk cId="3536572317" sldId="637"/>
        </pc:sldMkLst>
      </pc:sldChg>
      <pc:sldChg chg="addSp delSp modSp mod delAnim modAnim">
        <pc:chgData name="Rosa María Cabrera Corchos" userId="f1659fda-de31-4a64-8d16-4a5c28fbfcfc" providerId="ADAL" clId="{AEA2FD08-DB2E-4DF5-8613-435D9A647EED}" dt="2021-01-17T20:40:20.840" v="155"/>
        <pc:sldMkLst>
          <pc:docMk/>
          <pc:sldMk cId="1621250251" sldId="638"/>
        </pc:sldMkLst>
      </pc:sldChg>
      <pc:sldChg chg="modSp mod">
        <pc:chgData name="Rosa María Cabrera Corchos" userId="f1659fda-de31-4a64-8d16-4a5c28fbfcfc" providerId="ADAL" clId="{AEA2FD08-DB2E-4DF5-8613-435D9A647EED}" dt="2021-01-17T21:17:26.817" v="227"/>
        <pc:sldMkLst>
          <pc:docMk/>
          <pc:sldMk cId="589317697" sldId="639"/>
        </pc:sldMkLst>
      </pc:sldChg>
      <pc:sldChg chg="addSp modSp mod modAnim">
        <pc:chgData name="Rosa María Cabrera Corchos" userId="f1659fda-de31-4a64-8d16-4a5c28fbfcfc" providerId="ADAL" clId="{AEA2FD08-DB2E-4DF5-8613-435D9A647EED}" dt="2021-01-17T21:12:56.380" v="169"/>
        <pc:sldMkLst>
          <pc:docMk/>
          <pc:sldMk cId="1759768257" sldId="640"/>
        </pc:sldMkLst>
      </pc:sldChg>
      <pc:sldChg chg="addSp modSp mod modAnim">
        <pc:chgData name="Rosa María Cabrera Corchos" userId="f1659fda-de31-4a64-8d16-4a5c28fbfcfc" providerId="ADAL" clId="{AEA2FD08-DB2E-4DF5-8613-435D9A647EED}" dt="2021-01-17T21:13:37.953" v="181" actId="1035"/>
        <pc:sldMkLst>
          <pc:docMk/>
          <pc:sldMk cId="2885597914" sldId="641"/>
        </pc:sldMkLst>
      </pc:sldChg>
      <pc:sldChg chg="addSp modSp mod modAnim">
        <pc:chgData name="Rosa María Cabrera Corchos" userId="f1659fda-de31-4a64-8d16-4a5c28fbfcfc" providerId="ADAL" clId="{AEA2FD08-DB2E-4DF5-8613-435D9A647EED}" dt="2021-01-17T20:35:23.300" v="135" actId="1035"/>
        <pc:sldMkLst>
          <pc:docMk/>
          <pc:sldMk cId="254516955" sldId="642"/>
        </pc:sldMkLst>
      </pc:sldChg>
    </pc:docChg>
  </pc:docChgLst>
  <pc:docChgLst>
    <pc:chgData name="Max Aragall Borràs" userId="87e097e4-5d98-43bc-9596-3648e60b41d0" providerId="ADAL" clId="{BA015EAD-9BA0-44DB-A03C-B4E14DFA7222}"/>
    <pc:docChg chg="addSld delSld modSld">
      <pc:chgData name="Max Aragall Borràs" userId="87e097e4-5d98-43bc-9596-3648e60b41d0" providerId="ADAL" clId="{BA015EAD-9BA0-44DB-A03C-B4E14DFA7222}" dt="2022-12-12T11:50:37.894" v="47" actId="20577"/>
      <pc:docMkLst>
        <pc:docMk/>
      </pc:docMkLst>
      <pc:sldChg chg="add setBg">
        <pc:chgData name="Max Aragall Borràs" userId="87e097e4-5d98-43bc-9596-3648e60b41d0" providerId="ADAL" clId="{BA015EAD-9BA0-44DB-A03C-B4E14DFA7222}" dt="2022-12-12T11:38:43.904" v="3"/>
        <pc:sldMkLst>
          <pc:docMk/>
          <pc:sldMk cId="886091329" sldId="291"/>
        </pc:sldMkLst>
      </pc:sldChg>
      <pc:sldChg chg="add del">
        <pc:chgData name="Max Aragall Borràs" userId="87e097e4-5d98-43bc-9596-3648e60b41d0" providerId="ADAL" clId="{BA015EAD-9BA0-44DB-A03C-B4E14DFA7222}" dt="2022-12-12T11:38:14.930" v="1"/>
        <pc:sldMkLst>
          <pc:docMk/>
          <pc:sldMk cId="2985893853" sldId="308"/>
        </pc:sldMkLst>
      </pc:sldChg>
      <pc:sldChg chg="add del">
        <pc:chgData name="Max Aragall Borràs" userId="87e097e4-5d98-43bc-9596-3648e60b41d0" providerId="ADAL" clId="{BA015EAD-9BA0-44DB-A03C-B4E14DFA7222}" dt="2022-12-12T11:38:14.930" v="1"/>
        <pc:sldMkLst>
          <pc:docMk/>
          <pc:sldMk cId="1809974266" sldId="318"/>
        </pc:sldMkLst>
      </pc:sldChg>
      <pc:sldChg chg="add del">
        <pc:chgData name="Max Aragall Borràs" userId="87e097e4-5d98-43bc-9596-3648e60b41d0" providerId="ADAL" clId="{BA015EAD-9BA0-44DB-A03C-B4E14DFA7222}" dt="2022-12-12T11:38:14.930" v="1"/>
        <pc:sldMkLst>
          <pc:docMk/>
          <pc:sldMk cId="4242988088" sldId="336"/>
        </pc:sldMkLst>
      </pc:sldChg>
      <pc:sldChg chg="add">
        <pc:chgData name="Max Aragall Borràs" userId="87e097e4-5d98-43bc-9596-3648e60b41d0" providerId="ADAL" clId="{BA015EAD-9BA0-44DB-A03C-B4E14DFA7222}" dt="2022-12-12T11:38:43.904" v="3"/>
        <pc:sldMkLst>
          <pc:docMk/>
          <pc:sldMk cId="367222070" sldId="605"/>
        </pc:sldMkLst>
      </pc:sldChg>
      <pc:sldChg chg="add">
        <pc:chgData name="Max Aragall Borràs" userId="87e097e4-5d98-43bc-9596-3648e60b41d0" providerId="ADAL" clId="{BA015EAD-9BA0-44DB-A03C-B4E14DFA7222}" dt="2022-12-12T11:38:43.904" v="3"/>
        <pc:sldMkLst>
          <pc:docMk/>
          <pc:sldMk cId="850449991" sldId="606"/>
        </pc:sldMkLst>
      </pc:sldChg>
      <pc:sldChg chg="del">
        <pc:chgData name="Max Aragall Borràs" userId="87e097e4-5d98-43bc-9596-3648e60b41d0" providerId="ADAL" clId="{BA015EAD-9BA0-44DB-A03C-B4E14DFA7222}" dt="2022-12-12T11:38:28.817" v="2" actId="47"/>
        <pc:sldMkLst>
          <pc:docMk/>
          <pc:sldMk cId="3729795641" sldId="607"/>
        </pc:sldMkLst>
      </pc:sldChg>
      <pc:sldChg chg="del">
        <pc:chgData name="Max Aragall Borràs" userId="87e097e4-5d98-43bc-9596-3648e60b41d0" providerId="ADAL" clId="{BA015EAD-9BA0-44DB-A03C-B4E14DFA7222}" dt="2022-12-12T11:38:28.817" v="2" actId="47"/>
        <pc:sldMkLst>
          <pc:docMk/>
          <pc:sldMk cId="835176781" sldId="608"/>
        </pc:sldMkLst>
      </pc:sldChg>
      <pc:sldChg chg="del">
        <pc:chgData name="Max Aragall Borràs" userId="87e097e4-5d98-43bc-9596-3648e60b41d0" providerId="ADAL" clId="{BA015EAD-9BA0-44DB-A03C-B4E14DFA7222}" dt="2022-12-12T11:38:28.817" v="2" actId="47"/>
        <pc:sldMkLst>
          <pc:docMk/>
          <pc:sldMk cId="2124201775" sldId="609"/>
        </pc:sldMkLst>
      </pc:sldChg>
      <pc:sldChg chg="modSp mod">
        <pc:chgData name="Max Aragall Borràs" userId="87e097e4-5d98-43bc-9596-3648e60b41d0" providerId="ADAL" clId="{BA015EAD-9BA0-44DB-A03C-B4E14DFA7222}" dt="2022-12-12T11:50:37.894" v="47" actId="20577"/>
        <pc:sldMkLst>
          <pc:docMk/>
          <pc:sldMk cId="703447626" sldId="613"/>
        </pc:sldMkLst>
      </pc:sldChg>
      <pc:sldChg chg="modSp mod">
        <pc:chgData name="Max Aragall Borràs" userId="87e097e4-5d98-43bc-9596-3648e60b41d0" providerId="ADAL" clId="{BA015EAD-9BA0-44DB-A03C-B4E14DFA7222}" dt="2022-12-12T11:40:56.061" v="27" actId="20577"/>
        <pc:sldMkLst>
          <pc:docMk/>
          <pc:sldMk cId="319741225" sldId="633"/>
        </pc:sldMkLst>
      </pc:sldChg>
    </pc:docChg>
  </pc:docChgLst>
  <pc:docChgLst>
    <pc:chgData name="Abril Sitjas i Fuentes" userId="b66e3df8-7e84-4501-ad52-709c67e0b8e5" providerId="ADAL" clId="{2DE34D6D-9840-4241-B6F0-238572717684}"/>
    <pc:docChg chg="undo custSel addSld delSld modSld">
      <pc:chgData name="Abril Sitjas i Fuentes" userId="b66e3df8-7e84-4501-ad52-709c67e0b8e5" providerId="ADAL" clId="{2DE34D6D-9840-4241-B6F0-238572717684}" dt="2025-01-23T11:25:28.762" v="179" actId="20577"/>
      <pc:docMkLst>
        <pc:docMk/>
      </pc:docMkLst>
      <pc:sldChg chg="del">
        <pc:chgData name="Abril Sitjas i Fuentes" userId="b66e3df8-7e84-4501-ad52-709c67e0b8e5" providerId="ADAL" clId="{2DE34D6D-9840-4241-B6F0-238572717684}" dt="2025-01-23T11:23:25.394" v="171" actId="2696"/>
        <pc:sldMkLst>
          <pc:docMk/>
          <pc:sldMk cId="3135836851" sldId="614"/>
        </pc:sldMkLst>
      </pc:sldChg>
      <pc:sldChg chg="addSp delSp modSp mod delAnim modAnim">
        <pc:chgData name="Abril Sitjas i Fuentes" userId="b66e3df8-7e84-4501-ad52-709c67e0b8e5" providerId="ADAL" clId="{2DE34D6D-9840-4241-B6F0-238572717684}" dt="2025-01-23T11:24:09.891" v="177"/>
        <pc:sldMkLst>
          <pc:docMk/>
          <pc:sldMk cId="540749345" sldId="615"/>
        </pc:sldMkLst>
        <pc:spChg chg="add mod">
          <ac:chgData name="Abril Sitjas i Fuentes" userId="b66e3df8-7e84-4501-ad52-709c67e0b8e5" providerId="ADAL" clId="{2DE34D6D-9840-4241-B6F0-238572717684}" dt="2025-01-23T11:24:01.141" v="176"/>
          <ac:spMkLst>
            <pc:docMk/>
            <pc:sldMk cId="540749345" sldId="615"/>
            <ac:spMk id="4" creationId="{CA0C9644-0FF6-08AF-C504-FBB7D9D9030A}"/>
          </ac:spMkLst>
        </pc:spChg>
        <pc:picChg chg="add mod">
          <ac:chgData name="Abril Sitjas i Fuentes" userId="b66e3df8-7e84-4501-ad52-709c67e0b8e5" providerId="ADAL" clId="{2DE34D6D-9840-4241-B6F0-238572717684}" dt="2025-01-23T11:24:09.891" v="177"/>
          <ac:picMkLst>
            <pc:docMk/>
            <pc:sldMk cId="540749345" sldId="615"/>
            <ac:picMk id="5" creationId="{1A78EA9E-CF83-1A09-00FC-2302E7370F9C}"/>
          </ac:picMkLst>
        </pc:picChg>
      </pc:sldChg>
      <pc:sldChg chg="addSp delSp modSp mod delAnim modAnim">
        <pc:chgData name="Abril Sitjas i Fuentes" userId="b66e3df8-7e84-4501-ad52-709c67e0b8e5" providerId="ADAL" clId="{2DE34D6D-9840-4241-B6F0-238572717684}" dt="2025-01-23T11:25:28.762" v="179" actId="20577"/>
        <pc:sldMkLst>
          <pc:docMk/>
          <pc:sldMk cId="2729608016" sldId="634"/>
        </pc:sldMkLst>
        <pc:spChg chg="add mod">
          <ac:chgData name="Abril Sitjas i Fuentes" userId="b66e3df8-7e84-4501-ad52-709c67e0b8e5" providerId="ADAL" clId="{2DE34D6D-9840-4241-B6F0-238572717684}" dt="2025-01-23T11:19:03.344" v="2"/>
          <ac:spMkLst>
            <pc:docMk/>
            <pc:sldMk cId="2729608016" sldId="634"/>
            <ac:spMk id="4" creationId="{6346E371-3556-972D-7479-8612D1A3144B}"/>
          </ac:spMkLst>
        </pc:spChg>
        <pc:graphicFrameChg chg="mod modGraphic">
          <ac:chgData name="Abril Sitjas i Fuentes" userId="b66e3df8-7e84-4501-ad52-709c67e0b8e5" providerId="ADAL" clId="{2DE34D6D-9840-4241-B6F0-238572717684}" dt="2025-01-23T11:25:28.762" v="179" actId="20577"/>
          <ac:graphicFrameMkLst>
            <pc:docMk/>
            <pc:sldMk cId="2729608016" sldId="634"/>
            <ac:graphicFrameMk id="2" creationId="{00000000-0000-0000-0000-000000000000}"/>
          </ac:graphicFrameMkLst>
        </pc:graphicFrameChg>
        <pc:picChg chg="add mod">
          <ac:chgData name="Abril Sitjas i Fuentes" userId="b66e3df8-7e84-4501-ad52-709c67e0b8e5" providerId="ADAL" clId="{2DE34D6D-9840-4241-B6F0-238572717684}" dt="2025-01-23T11:19:03.344" v="2"/>
          <ac:picMkLst>
            <pc:docMk/>
            <pc:sldMk cId="2729608016" sldId="634"/>
            <ac:picMk id="5" creationId="{73F68940-4835-8B07-65C9-98F62866602E}"/>
          </ac:picMkLst>
        </pc:picChg>
      </pc:sldChg>
      <pc:sldChg chg="addSp delSp modSp mod delAnim modAnim">
        <pc:chgData name="Abril Sitjas i Fuentes" userId="b66e3df8-7e84-4501-ad52-709c67e0b8e5" providerId="ADAL" clId="{2DE34D6D-9840-4241-B6F0-238572717684}" dt="2025-01-23T11:21:55.824" v="166"/>
        <pc:sldMkLst>
          <pc:docMk/>
          <pc:sldMk cId="3340502086" sldId="635"/>
        </pc:sldMkLst>
        <pc:spChg chg="add mod">
          <ac:chgData name="Abril Sitjas i Fuentes" userId="b66e3df8-7e84-4501-ad52-709c67e0b8e5" providerId="ADAL" clId="{2DE34D6D-9840-4241-B6F0-238572717684}" dt="2025-01-23T11:21:55.824" v="166"/>
          <ac:spMkLst>
            <pc:docMk/>
            <pc:sldMk cId="3340502086" sldId="635"/>
            <ac:spMk id="7" creationId="{A0CF3405-BBCD-5599-1F92-2C623F732256}"/>
          </ac:spMkLst>
        </pc:spChg>
        <pc:picChg chg="add mod">
          <ac:chgData name="Abril Sitjas i Fuentes" userId="b66e3df8-7e84-4501-ad52-709c67e0b8e5" providerId="ADAL" clId="{2DE34D6D-9840-4241-B6F0-238572717684}" dt="2025-01-23T11:21:55.824" v="166"/>
          <ac:picMkLst>
            <pc:docMk/>
            <pc:sldMk cId="3340502086" sldId="635"/>
            <ac:picMk id="8" creationId="{981776A7-39B0-6FE7-6B7A-C5E442AFE8D7}"/>
          </ac:picMkLst>
        </pc:picChg>
      </pc:sldChg>
      <pc:sldChg chg="addSp delSp modSp add mod addAnim delAnim">
        <pc:chgData name="Abril Sitjas i Fuentes" userId="b66e3df8-7e84-4501-ad52-709c67e0b8e5" providerId="ADAL" clId="{2DE34D6D-9840-4241-B6F0-238572717684}" dt="2025-01-23T11:23:47.678" v="173" actId="478"/>
        <pc:sldMkLst>
          <pc:docMk/>
          <pc:sldMk cId="68161356" sldId="674"/>
        </pc:sldMkLst>
        <pc:spChg chg="add del">
          <ac:chgData name="Abril Sitjas i Fuentes" userId="b66e3df8-7e84-4501-ad52-709c67e0b8e5" providerId="ADAL" clId="{2DE34D6D-9840-4241-B6F0-238572717684}" dt="2025-01-23T11:23:47.678" v="173" actId="478"/>
          <ac:spMkLst>
            <pc:docMk/>
            <pc:sldMk cId="68161356" sldId="674"/>
            <ac:spMk id="4" creationId="{BA99381F-B435-0050-750B-FDD280B7CD64}"/>
          </ac:spMkLst>
        </pc:spChg>
        <pc:picChg chg="add mod">
          <ac:chgData name="Abril Sitjas i Fuentes" userId="b66e3df8-7e84-4501-ad52-709c67e0b8e5" providerId="ADAL" clId="{2DE34D6D-9840-4241-B6F0-238572717684}" dt="2025-01-23T11:23:13.129" v="170" actId="167"/>
          <ac:picMkLst>
            <pc:docMk/>
            <pc:sldMk cId="68161356" sldId="674"/>
            <ac:picMk id="6" creationId="{21F7315F-5B8A-462E-9F73-66C985C86EB9}"/>
          </ac:picMkLst>
        </pc:picChg>
      </pc:sldChg>
    </pc:docChg>
  </pc:docChgLst>
  <pc:docChgLst>
    <pc:chgData name="Abril Sitjas i Fuentes" userId="b66e3df8-7e84-4501-ad52-709c67e0b8e5" providerId="ADAL" clId="{857D334D-AE1B-4C11-8D7C-9CA48460CACD}"/>
    <pc:docChg chg="custSel delSld modSld">
      <pc:chgData name="Abril Sitjas i Fuentes" userId="b66e3df8-7e84-4501-ad52-709c67e0b8e5" providerId="ADAL" clId="{857D334D-AE1B-4C11-8D7C-9CA48460CACD}" dt="2025-03-26T10:29:47.436" v="16" actId="2696"/>
      <pc:docMkLst>
        <pc:docMk/>
      </pc:docMkLst>
      <pc:sldChg chg="addSp modSp mod modAnim">
        <pc:chgData name="Abril Sitjas i Fuentes" userId="b66e3df8-7e84-4501-ad52-709c67e0b8e5" providerId="ADAL" clId="{857D334D-AE1B-4C11-8D7C-9CA48460CACD}" dt="2025-03-26T10:29:26.888" v="14"/>
        <pc:sldMkLst>
          <pc:docMk/>
          <pc:sldMk cId="703447626" sldId="613"/>
        </pc:sldMkLst>
        <pc:spChg chg="add mod">
          <ac:chgData name="Abril Sitjas i Fuentes" userId="b66e3df8-7e84-4501-ad52-709c67e0b8e5" providerId="ADAL" clId="{857D334D-AE1B-4C11-8D7C-9CA48460CACD}" dt="2025-03-26T10:29:21.413" v="12"/>
          <ac:spMkLst>
            <pc:docMk/>
            <pc:sldMk cId="703447626" sldId="613"/>
            <ac:spMk id="4" creationId="{BA99381F-B435-0050-750B-FDD280B7CD64}"/>
          </ac:spMkLst>
        </pc:spChg>
        <pc:spChg chg="mod">
          <ac:chgData name="Abril Sitjas i Fuentes" userId="b66e3df8-7e84-4501-ad52-709c67e0b8e5" providerId="ADAL" clId="{857D334D-AE1B-4C11-8D7C-9CA48460CACD}" dt="2025-03-26T10:29:13.911" v="10" actId="1036"/>
          <ac:spMkLst>
            <pc:docMk/>
            <pc:sldMk cId="703447626" sldId="613"/>
            <ac:spMk id="8" creationId="{EE25E30D-6421-46CC-94D3-18403DAB6409}"/>
          </ac:spMkLst>
        </pc:spChg>
        <pc:picChg chg="add mod">
          <ac:chgData name="Abril Sitjas i Fuentes" userId="b66e3df8-7e84-4501-ad52-709c67e0b8e5" providerId="ADAL" clId="{857D334D-AE1B-4C11-8D7C-9CA48460CACD}" dt="2025-03-26T10:29:26.888" v="14"/>
          <ac:picMkLst>
            <pc:docMk/>
            <pc:sldMk cId="703447626" sldId="613"/>
            <ac:picMk id="5" creationId="{E025FDBE-6F75-F240-5CEE-947D30547C2A}"/>
          </ac:picMkLst>
        </pc:picChg>
        <pc:picChg chg="mod">
          <ac:chgData name="Abril Sitjas i Fuentes" userId="b66e3df8-7e84-4501-ad52-709c67e0b8e5" providerId="ADAL" clId="{857D334D-AE1B-4C11-8D7C-9CA48460CACD}" dt="2025-03-26T10:29:04.783" v="8" actId="1076"/>
          <ac:picMkLst>
            <pc:docMk/>
            <pc:sldMk cId="703447626" sldId="613"/>
            <ac:picMk id="11" creationId="{02D6287D-FF6F-473A-9978-A6A1F982D4FB}"/>
          </ac:picMkLst>
        </pc:picChg>
      </pc:sldChg>
      <pc:sldChg chg="del">
        <pc:chgData name="Abril Sitjas i Fuentes" userId="b66e3df8-7e84-4501-ad52-709c67e0b8e5" providerId="ADAL" clId="{857D334D-AE1B-4C11-8D7C-9CA48460CACD}" dt="2025-03-26T10:29:47.436" v="16" actId="2696"/>
        <pc:sldMkLst>
          <pc:docMk/>
          <pc:sldMk cId="540749345" sldId="615"/>
        </pc:sldMkLst>
      </pc:sldChg>
      <pc:sldChg chg="addSp modSp mod modAnim">
        <pc:chgData name="Abril Sitjas i Fuentes" userId="b66e3df8-7e84-4501-ad52-709c67e0b8e5" providerId="ADAL" clId="{857D334D-AE1B-4C11-8D7C-9CA48460CACD}" dt="2025-03-26T10:28:40.604" v="5"/>
        <pc:sldMkLst>
          <pc:docMk/>
          <pc:sldMk cId="319741225" sldId="633"/>
        </pc:sldMkLst>
        <pc:spChg chg="add mod">
          <ac:chgData name="Abril Sitjas i Fuentes" userId="b66e3df8-7e84-4501-ad52-709c67e0b8e5" providerId="ADAL" clId="{857D334D-AE1B-4C11-8D7C-9CA48460CACD}" dt="2025-03-26T10:28:35.996" v="3"/>
          <ac:spMkLst>
            <pc:docMk/>
            <pc:sldMk cId="319741225" sldId="633"/>
            <ac:spMk id="5" creationId="{6346E371-3556-972D-7479-8612D1A3144B}"/>
          </ac:spMkLst>
        </pc:spChg>
        <pc:spChg chg="mod">
          <ac:chgData name="Abril Sitjas i Fuentes" userId="b66e3df8-7e84-4501-ad52-709c67e0b8e5" providerId="ADAL" clId="{857D334D-AE1B-4C11-8D7C-9CA48460CACD}" dt="2025-03-26T10:28:29.710" v="1" actId="1076"/>
          <ac:spMkLst>
            <pc:docMk/>
            <pc:sldMk cId="319741225" sldId="633"/>
            <ac:spMk id="8" creationId="{3540E67F-918D-4CA8-BE5E-04FF1A61E450}"/>
          </ac:spMkLst>
        </pc:spChg>
        <pc:picChg chg="add mod">
          <ac:chgData name="Abril Sitjas i Fuentes" userId="b66e3df8-7e84-4501-ad52-709c67e0b8e5" providerId="ADAL" clId="{857D334D-AE1B-4C11-8D7C-9CA48460CACD}" dt="2025-03-26T10:28:40.604" v="5"/>
          <ac:picMkLst>
            <pc:docMk/>
            <pc:sldMk cId="319741225" sldId="633"/>
            <ac:picMk id="6" creationId="{73F68940-4835-8B07-65C9-98F62866602E}"/>
          </ac:picMkLst>
        </pc:picChg>
        <pc:picChg chg="mod">
          <ac:chgData name="Abril Sitjas i Fuentes" userId="b66e3df8-7e84-4501-ad52-709c67e0b8e5" providerId="ADAL" clId="{857D334D-AE1B-4C11-8D7C-9CA48460CACD}" dt="2025-03-26T10:28:21.697" v="0" actId="1076"/>
          <ac:picMkLst>
            <pc:docMk/>
            <pc:sldMk cId="319741225" sldId="633"/>
            <ac:picMk id="11" creationId="{F81A34DB-4421-45F8-A1CF-6928B26C2FF7}"/>
          </ac:picMkLst>
        </pc:picChg>
      </pc:sldChg>
      <pc:sldChg chg="delSp del mod delAnim">
        <pc:chgData name="Abril Sitjas i Fuentes" userId="b66e3df8-7e84-4501-ad52-709c67e0b8e5" providerId="ADAL" clId="{857D334D-AE1B-4C11-8D7C-9CA48460CACD}" dt="2025-03-26T10:28:43.872" v="6" actId="2696"/>
        <pc:sldMkLst>
          <pc:docMk/>
          <pc:sldMk cId="2729608016" sldId="634"/>
        </pc:sldMkLst>
        <pc:spChg chg="del">
          <ac:chgData name="Abril Sitjas i Fuentes" userId="b66e3df8-7e84-4501-ad52-709c67e0b8e5" providerId="ADAL" clId="{857D334D-AE1B-4C11-8D7C-9CA48460CACD}" dt="2025-03-26T10:28:33.595" v="2" actId="21"/>
          <ac:spMkLst>
            <pc:docMk/>
            <pc:sldMk cId="2729608016" sldId="634"/>
            <ac:spMk id="4" creationId="{6346E371-3556-972D-7479-8612D1A3144B}"/>
          </ac:spMkLst>
        </pc:spChg>
        <pc:picChg chg="del">
          <ac:chgData name="Abril Sitjas i Fuentes" userId="b66e3df8-7e84-4501-ad52-709c67e0b8e5" providerId="ADAL" clId="{857D334D-AE1B-4C11-8D7C-9CA48460CACD}" dt="2025-03-26T10:28:38.930" v="4" actId="21"/>
          <ac:picMkLst>
            <pc:docMk/>
            <pc:sldMk cId="2729608016" sldId="634"/>
            <ac:picMk id="5" creationId="{73F68940-4835-8B07-65C9-98F62866602E}"/>
          </ac:picMkLst>
        </pc:picChg>
      </pc:sldChg>
      <pc:sldChg chg="del">
        <pc:chgData name="Abril Sitjas i Fuentes" userId="b66e3df8-7e84-4501-ad52-709c67e0b8e5" providerId="ADAL" clId="{857D334D-AE1B-4C11-8D7C-9CA48460CACD}" dt="2025-03-26T10:28:51.180" v="7" actId="2696"/>
        <pc:sldMkLst>
          <pc:docMk/>
          <pc:sldMk cId="3340502086" sldId="635"/>
        </pc:sldMkLst>
      </pc:sldChg>
      <pc:sldChg chg="delSp del mod delAnim">
        <pc:chgData name="Abril Sitjas i Fuentes" userId="b66e3df8-7e84-4501-ad52-709c67e0b8e5" providerId="ADAL" clId="{857D334D-AE1B-4C11-8D7C-9CA48460CACD}" dt="2025-03-26T10:29:31.493" v="15" actId="2696"/>
        <pc:sldMkLst>
          <pc:docMk/>
          <pc:sldMk cId="68161356" sldId="674"/>
        </pc:sldMkLst>
        <pc:spChg chg="del">
          <ac:chgData name="Abril Sitjas i Fuentes" userId="b66e3df8-7e84-4501-ad52-709c67e0b8e5" providerId="ADAL" clId="{857D334D-AE1B-4C11-8D7C-9CA48460CACD}" dt="2025-03-26T10:29:19.162" v="11" actId="21"/>
          <ac:spMkLst>
            <pc:docMk/>
            <pc:sldMk cId="68161356" sldId="674"/>
            <ac:spMk id="4" creationId="{BA99381F-B435-0050-750B-FDD280B7CD64}"/>
          </ac:spMkLst>
        </pc:spChg>
        <pc:picChg chg="del">
          <ac:chgData name="Abril Sitjas i Fuentes" userId="b66e3df8-7e84-4501-ad52-709c67e0b8e5" providerId="ADAL" clId="{857D334D-AE1B-4C11-8D7C-9CA48460CACD}" dt="2025-03-26T10:29:23.770" v="13" actId="21"/>
          <ac:picMkLst>
            <pc:docMk/>
            <pc:sldMk cId="68161356" sldId="674"/>
            <ac:picMk id="5" creationId="{E025FDBE-6F75-F240-5CEE-947D30547C2A}"/>
          </ac:picMkLst>
        </pc:picChg>
      </pc:sldChg>
    </pc:docChg>
  </pc:docChgLst>
  <pc:docChgLst>
    <pc:chgData name="Rosa María Cabrera Corchos" userId="f1659fda-de31-4a64-8d16-4a5c28fbfcfc" providerId="ADAL" clId="{2EB18BB7-A0C3-4014-BFB7-CBED91CCE476}"/>
    <pc:docChg chg="custSel delSld modSld delMainMaster">
      <pc:chgData name="Rosa María Cabrera Corchos" userId="f1659fda-de31-4a64-8d16-4a5c28fbfcfc" providerId="ADAL" clId="{2EB18BB7-A0C3-4014-BFB7-CBED91CCE476}" dt="2024-01-24T17:25:50.794" v="200" actId="2696"/>
      <pc:docMkLst>
        <pc:docMk/>
      </pc:docMkLst>
      <pc:sldChg chg="del">
        <pc:chgData name="Rosa María Cabrera Corchos" userId="f1659fda-de31-4a64-8d16-4a5c28fbfcfc" providerId="ADAL" clId="{2EB18BB7-A0C3-4014-BFB7-CBED91CCE476}" dt="2024-01-24T17:25:50.794" v="200" actId="2696"/>
        <pc:sldMkLst>
          <pc:docMk/>
          <pc:sldMk cId="886091329" sldId="291"/>
        </pc:sldMkLst>
      </pc:sldChg>
      <pc:sldChg chg="del">
        <pc:chgData name="Rosa María Cabrera Corchos" userId="f1659fda-de31-4a64-8d16-4a5c28fbfcfc" providerId="ADAL" clId="{2EB18BB7-A0C3-4014-BFB7-CBED91CCE476}" dt="2024-01-24T17:08:39.232" v="0" actId="2696"/>
        <pc:sldMkLst>
          <pc:docMk/>
          <pc:sldMk cId="2985893853" sldId="308"/>
        </pc:sldMkLst>
      </pc:sldChg>
      <pc:sldChg chg="del">
        <pc:chgData name="Rosa María Cabrera Corchos" userId="f1659fda-de31-4a64-8d16-4a5c28fbfcfc" providerId="ADAL" clId="{2EB18BB7-A0C3-4014-BFB7-CBED91CCE476}" dt="2024-01-24T17:08:39.232" v="0" actId="2696"/>
        <pc:sldMkLst>
          <pc:docMk/>
          <pc:sldMk cId="1809974266" sldId="318"/>
        </pc:sldMkLst>
      </pc:sldChg>
      <pc:sldChg chg="del">
        <pc:chgData name="Rosa María Cabrera Corchos" userId="f1659fda-de31-4a64-8d16-4a5c28fbfcfc" providerId="ADAL" clId="{2EB18BB7-A0C3-4014-BFB7-CBED91CCE476}" dt="2024-01-24T17:08:39.232" v="0" actId="2696"/>
        <pc:sldMkLst>
          <pc:docMk/>
          <pc:sldMk cId="4242988088" sldId="336"/>
        </pc:sldMkLst>
      </pc:sldChg>
      <pc:sldChg chg="del">
        <pc:chgData name="Rosa María Cabrera Corchos" userId="f1659fda-de31-4a64-8d16-4a5c28fbfcfc" providerId="ADAL" clId="{2EB18BB7-A0C3-4014-BFB7-CBED91CCE476}" dt="2024-01-24T17:08:39.232" v="0" actId="2696"/>
        <pc:sldMkLst>
          <pc:docMk/>
          <pc:sldMk cId="387273569" sldId="341"/>
        </pc:sldMkLst>
      </pc:sldChg>
      <pc:sldChg chg="addSp delSp modSp mod modAnim">
        <pc:chgData name="Rosa María Cabrera Corchos" userId="f1659fda-de31-4a64-8d16-4a5c28fbfcfc" providerId="ADAL" clId="{2EB18BB7-A0C3-4014-BFB7-CBED91CCE476}" dt="2024-01-24T17:19:00.030" v="80"/>
        <pc:sldMkLst>
          <pc:docMk/>
          <pc:sldMk cId="2902783971" sldId="369"/>
        </pc:sldMkLst>
      </pc:sldChg>
      <pc:sldChg chg="del">
        <pc:chgData name="Rosa María Cabrera Corchos" userId="f1659fda-de31-4a64-8d16-4a5c28fbfcfc" providerId="ADAL" clId="{2EB18BB7-A0C3-4014-BFB7-CBED91CCE476}" dt="2024-01-24T17:25:50.794" v="200" actId="2696"/>
        <pc:sldMkLst>
          <pc:docMk/>
          <pc:sldMk cId="3606291980" sldId="611"/>
        </pc:sldMkLst>
      </pc:sldChg>
      <pc:sldChg chg="addSp delSp modSp mod modAnim">
        <pc:chgData name="Rosa María Cabrera Corchos" userId="f1659fda-de31-4a64-8d16-4a5c28fbfcfc" providerId="ADAL" clId="{2EB18BB7-A0C3-4014-BFB7-CBED91CCE476}" dt="2024-01-24T17:21:32.918" v="122"/>
        <pc:sldMkLst>
          <pc:docMk/>
          <pc:sldMk cId="2300076247" sldId="612"/>
        </pc:sldMkLst>
      </pc:sldChg>
      <pc:sldChg chg="addSp delSp modSp mod modAnim">
        <pc:chgData name="Rosa María Cabrera Corchos" userId="f1659fda-de31-4a64-8d16-4a5c28fbfcfc" providerId="ADAL" clId="{2EB18BB7-A0C3-4014-BFB7-CBED91CCE476}" dt="2024-01-24T17:24:02.995" v="179"/>
        <pc:sldMkLst>
          <pc:docMk/>
          <pc:sldMk cId="703447626" sldId="613"/>
        </pc:sldMkLst>
      </pc:sldChg>
      <pc:sldChg chg="addSp delSp modSp mod modAnim">
        <pc:chgData name="Rosa María Cabrera Corchos" userId="f1659fda-de31-4a64-8d16-4a5c28fbfcfc" providerId="ADAL" clId="{2EB18BB7-A0C3-4014-BFB7-CBED91CCE476}" dt="2024-01-24T17:24:11.390" v="181"/>
        <pc:sldMkLst>
          <pc:docMk/>
          <pc:sldMk cId="3135836851" sldId="614"/>
        </pc:sldMkLst>
      </pc:sldChg>
      <pc:sldChg chg="addSp delSp modSp mod modAnim">
        <pc:chgData name="Rosa María Cabrera Corchos" userId="f1659fda-de31-4a64-8d16-4a5c28fbfcfc" providerId="ADAL" clId="{2EB18BB7-A0C3-4014-BFB7-CBED91CCE476}" dt="2024-01-24T17:24:18.490" v="183"/>
        <pc:sldMkLst>
          <pc:docMk/>
          <pc:sldMk cId="540749345" sldId="615"/>
        </pc:sldMkLst>
      </pc:sldChg>
      <pc:sldChg chg="addSp delSp modSp mod modAnim">
        <pc:chgData name="Rosa María Cabrera Corchos" userId="f1659fda-de31-4a64-8d16-4a5c28fbfcfc" providerId="ADAL" clId="{2EB18BB7-A0C3-4014-BFB7-CBED91CCE476}" dt="2024-01-24T17:24:25.224" v="185"/>
        <pc:sldMkLst>
          <pc:docMk/>
          <pc:sldMk cId="1645225983" sldId="616"/>
        </pc:sldMkLst>
      </pc:sldChg>
      <pc:sldChg chg="addSp delSp modSp mod modAnim">
        <pc:chgData name="Rosa María Cabrera Corchos" userId="f1659fda-de31-4a64-8d16-4a5c28fbfcfc" providerId="ADAL" clId="{2EB18BB7-A0C3-4014-BFB7-CBED91CCE476}" dt="2024-01-24T17:24:36.173" v="187"/>
        <pc:sldMkLst>
          <pc:docMk/>
          <pc:sldMk cId="3251123741" sldId="617"/>
        </pc:sldMkLst>
      </pc:sldChg>
      <pc:sldChg chg="addSp delSp modSp mod modAnim">
        <pc:chgData name="Rosa María Cabrera Corchos" userId="f1659fda-de31-4a64-8d16-4a5c28fbfcfc" providerId="ADAL" clId="{2EB18BB7-A0C3-4014-BFB7-CBED91CCE476}" dt="2024-01-24T17:24:43.223" v="189"/>
        <pc:sldMkLst>
          <pc:docMk/>
          <pc:sldMk cId="3282516672" sldId="618"/>
        </pc:sldMkLst>
      </pc:sldChg>
      <pc:sldChg chg="addSp delSp modSp mod modAnim">
        <pc:chgData name="Rosa María Cabrera Corchos" userId="f1659fda-de31-4a64-8d16-4a5c28fbfcfc" providerId="ADAL" clId="{2EB18BB7-A0C3-4014-BFB7-CBED91CCE476}" dt="2024-01-24T17:24:49.744" v="191"/>
        <pc:sldMkLst>
          <pc:docMk/>
          <pc:sldMk cId="2855884431" sldId="619"/>
        </pc:sldMkLst>
      </pc:sldChg>
      <pc:sldChg chg="addSp delSp modSp mod modAnim">
        <pc:chgData name="Rosa María Cabrera Corchos" userId="f1659fda-de31-4a64-8d16-4a5c28fbfcfc" providerId="ADAL" clId="{2EB18BB7-A0C3-4014-BFB7-CBED91CCE476}" dt="2024-01-24T17:21:19.725" v="118"/>
        <pc:sldMkLst>
          <pc:docMk/>
          <pc:sldMk cId="485776329" sldId="620"/>
        </pc:sldMkLst>
      </pc:sldChg>
      <pc:sldChg chg="addSp delSp modSp mod modAnim">
        <pc:chgData name="Rosa María Cabrera Corchos" userId="f1659fda-de31-4a64-8d16-4a5c28fbfcfc" providerId="ADAL" clId="{2EB18BB7-A0C3-4014-BFB7-CBED91CCE476}" dt="2024-01-24T17:24:55.843" v="193"/>
        <pc:sldMkLst>
          <pc:docMk/>
          <pc:sldMk cId="380617147" sldId="621"/>
        </pc:sldMkLst>
      </pc:sldChg>
      <pc:sldChg chg="addSp delSp modSp mod modAnim">
        <pc:chgData name="Rosa María Cabrera Corchos" userId="f1659fda-de31-4a64-8d16-4a5c28fbfcfc" providerId="ADAL" clId="{2EB18BB7-A0C3-4014-BFB7-CBED91CCE476}" dt="2024-01-24T17:25:01.957" v="195"/>
        <pc:sldMkLst>
          <pc:docMk/>
          <pc:sldMk cId="287400495" sldId="622"/>
        </pc:sldMkLst>
      </pc:sldChg>
      <pc:sldChg chg="addSp delSp modSp mod modAnim">
        <pc:chgData name="Rosa María Cabrera Corchos" userId="f1659fda-de31-4a64-8d16-4a5c28fbfcfc" providerId="ADAL" clId="{2EB18BB7-A0C3-4014-BFB7-CBED91CCE476}" dt="2024-01-24T17:25:09.977" v="197"/>
        <pc:sldMkLst>
          <pc:docMk/>
          <pc:sldMk cId="2874439361" sldId="623"/>
        </pc:sldMkLst>
      </pc:sldChg>
      <pc:sldChg chg="addSp delSp modSp mod modAnim">
        <pc:chgData name="Rosa María Cabrera Corchos" userId="f1659fda-de31-4a64-8d16-4a5c28fbfcfc" providerId="ADAL" clId="{2EB18BB7-A0C3-4014-BFB7-CBED91CCE476}" dt="2024-01-24T17:25:15.888" v="199"/>
        <pc:sldMkLst>
          <pc:docMk/>
          <pc:sldMk cId="73813701" sldId="624"/>
        </pc:sldMkLst>
      </pc:sldChg>
      <pc:sldChg chg="addSp delSp modSp mod modAnim">
        <pc:chgData name="Rosa María Cabrera Corchos" userId="f1659fda-de31-4a64-8d16-4a5c28fbfcfc" providerId="ADAL" clId="{2EB18BB7-A0C3-4014-BFB7-CBED91CCE476}" dt="2024-01-24T17:20:06.143" v="100" actId="20577"/>
        <pc:sldMkLst>
          <pc:docMk/>
          <pc:sldMk cId="319741225" sldId="633"/>
        </pc:sldMkLst>
      </pc:sldChg>
      <pc:sldChg chg="addSp delSp modSp mod modAnim">
        <pc:chgData name="Rosa María Cabrera Corchos" userId="f1659fda-de31-4a64-8d16-4a5c28fbfcfc" providerId="ADAL" clId="{2EB18BB7-A0C3-4014-BFB7-CBED91CCE476}" dt="2024-01-24T17:20:19.262" v="102"/>
        <pc:sldMkLst>
          <pc:docMk/>
          <pc:sldMk cId="2729608016" sldId="634"/>
        </pc:sldMkLst>
      </pc:sldChg>
      <pc:sldChg chg="addSp delSp modSp mod modAnim">
        <pc:chgData name="Rosa María Cabrera Corchos" userId="f1659fda-de31-4a64-8d16-4a5c28fbfcfc" providerId="ADAL" clId="{2EB18BB7-A0C3-4014-BFB7-CBED91CCE476}" dt="2024-01-24T17:20:27.645" v="104"/>
        <pc:sldMkLst>
          <pc:docMk/>
          <pc:sldMk cId="3340502086" sldId="635"/>
        </pc:sldMkLst>
      </pc:sldChg>
      <pc:sldChg chg="addSp delSp modSp mod modAnim">
        <pc:chgData name="Rosa María Cabrera Corchos" userId="f1659fda-de31-4a64-8d16-4a5c28fbfcfc" providerId="ADAL" clId="{2EB18BB7-A0C3-4014-BFB7-CBED91CCE476}" dt="2024-01-24T17:20:36.957" v="106"/>
        <pc:sldMkLst>
          <pc:docMk/>
          <pc:sldMk cId="1792979740" sldId="636"/>
        </pc:sldMkLst>
      </pc:sldChg>
      <pc:sldChg chg="addSp delSp modSp mod modAnim">
        <pc:chgData name="Rosa María Cabrera Corchos" userId="f1659fda-de31-4a64-8d16-4a5c28fbfcfc" providerId="ADAL" clId="{2EB18BB7-A0C3-4014-BFB7-CBED91CCE476}" dt="2024-01-24T17:20:43.313" v="108"/>
        <pc:sldMkLst>
          <pc:docMk/>
          <pc:sldMk cId="3536572317" sldId="637"/>
        </pc:sldMkLst>
      </pc:sldChg>
      <pc:sldChg chg="addSp delSp modSp mod modAnim">
        <pc:chgData name="Rosa María Cabrera Corchos" userId="f1659fda-de31-4a64-8d16-4a5c28fbfcfc" providerId="ADAL" clId="{2EB18BB7-A0C3-4014-BFB7-CBED91CCE476}" dt="2024-01-24T17:20:50.133" v="110"/>
        <pc:sldMkLst>
          <pc:docMk/>
          <pc:sldMk cId="1621250251" sldId="638"/>
        </pc:sldMkLst>
      </pc:sldChg>
      <pc:sldChg chg="addSp delSp modSp mod modAnim">
        <pc:chgData name="Rosa María Cabrera Corchos" userId="f1659fda-de31-4a64-8d16-4a5c28fbfcfc" providerId="ADAL" clId="{2EB18BB7-A0C3-4014-BFB7-CBED91CCE476}" dt="2024-01-24T17:20:57.233" v="112"/>
        <pc:sldMkLst>
          <pc:docMk/>
          <pc:sldMk cId="589317697" sldId="639"/>
        </pc:sldMkLst>
      </pc:sldChg>
      <pc:sldChg chg="addSp delSp modSp mod modAnim">
        <pc:chgData name="Rosa María Cabrera Corchos" userId="f1659fda-de31-4a64-8d16-4a5c28fbfcfc" providerId="ADAL" clId="{2EB18BB7-A0C3-4014-BFB7-CBED91CCE476}" dt="2024-01-24T17:21:04.034" v="114"/>
        <pc:sldMkLst>
          <pc:docMk/>
          <pc:sldMk cId="1759768257" sldId="640"/>
        </pc:sldMkLst>
      </pc:sldChg>
      <pc:sldChg chg="addSp delSp modSp mod modAnim">
        <pc:chgData name="Rosa María Cabrera Corchos" userId="f1659fda-de31-4a64-8d16-4a5c28fbfcfc" providerId="ADAL" clId="{2EB18BB7-A0C3-4014-BFB7-CBED91CCE476}" dt="2024-01-24T17:21:10.422" v="116"/>
        <pc:sldMkLst>
          <pc:docMk/>
          <pc:sldMk cId="2885597914" sldId="641"/>
        </pc:sldMkLst>
      </pc:sldChg>
      <pc:sldChg chg="addSp delSp modSp mod modAnim">
        <pc:chgData name="Rosa María Cabrera Corchos" userId="f1659fda-de31-4a64-8d16-4a5c28fbfcfc" providerId="ADAL" clId="{2EB18BB7-A0C3-4014-BFB7-CBED91CCE476}" dt="2024-01-24T17:21:26.441" v="120"/>
        <pc:sldMkLst>
          <pc:docMk/>
          <pc:sldMk cId="254516955" sldId="642"/>
        </pc:sldMkLst>
      </pc:sldChg>
      <pc:sldChg chg="del">
        <pc:chgData name="Rosa María Cabrera Corchos" userId="f1659fda-de31-4a64-8d16-4a5c28fbfcfc" providerId="ADAL" clId="{2EB18BB7-A0C3-4014-BFB7-CBED91CCE476}" dt="2024-01-24T17:25:50.794" v="200" actId="2696"/>
        <pc:sldMkLst>
          <pc:docMk/>
          <pc:sldMk cId="4249572832" sldId="645"/>
        </pc:sldMkLst>
      </pc:sldChg>
      <pc:sldChg chg="del">
        <pc:chgData name="Rosa María Cabrera Corchos" userId="f1659fda-de31-4a64-8d16-4a5c28fbfcfc" providerId="ADAL" clId="{2EB18BB7-A0C3-4014-BFB7-CBED91CCE476}" dt="2024-01-24T17:25:50.794" v="200" actId="2696"/>
        <pc:sldMkLst>
          <pc:docMk/>
          <pc:sldMk cId="883172147" sldId="647"/>
        </pc:sldMkLst>
      </pc:sldChg>
      <pc:sldChg chg="del">
        <pc:chgData name="Rosa María Cabrera Corchos" userId="f1659fda-de31-4a64-8d16-4a5c28fbfcfc" providerId="ADAL" clId="{2EB18BB7-A0C3-4014-BFB7-CBED91CCE476}" dt="2024-01-24T17:25:50.794" v="200" actId="2696"/>
        <pc:sldMkLst>
          <pc:docMk/>
          <pc:sldMk cId="3679213256" sldId="648"/>
        </pc:sldMkLst>
      </pc:sldChg>
      <pc:sldChg chg="modSp">
        <pc:chgData name="Rosa María Cabrera Corchos" userId="f1659fda-de31-4a64-8d16-4a5c28fbfcfc" providerId="ADAL" clId="{2EB18BB7-A0C3-4014-BFB7-CBED91CCE476}" dt="2024-01-24T17:18:23.957" v="77" actId="20577"/>
        <pc:sldMkLst>
          <pc:docMk/>
          <pc:sldMk cId="953808155" sldId="668"/>
        </pc:sldMkLst>
      </pc:sldChg>
      <pc:sldChg chg="modSp del">
        <pc:chgData name="Rosa María Cabrera Corchos" userId="f1659fda-de31-4a64-8d16-4a5c28fbfcfc" providerId="ADAL" clId="{2EB18BB7-A0C3-4014-BFB7-CBED91CCE476}" dt="2024-01-24T17:18:31.707" v="78" actId="2696"/>
        <pc:sldMkLst>
          <pc:docMk/>
          <pc:sldMk cId="3675683085" sldId="670"/>
        </pc:sldMkLst>
      </pc:sldChg>
      <pc:sldMasterChg chg="del delSldLayout">
        <pc:chgData name="Rosa María Cabrera Corchos" userId="f1659fda-de31-4a64-8d16-4a5c28fbfcfc" providerId="ADAL" clId="{2EB18BB7-A0C3-4014-BFB7-CBED91CCE476}" dt="2024-01-24T17:25:50.794" v="200" actId="2696"/>
        <pc:sldMasterMkLst>
          <pc:docMk/>
          <pc:sldMasterMk cId="2671528464" sldId="2147483660"/>
        </pc:sldMasterMkLst>
        <pc:sldLayoutChg chg="del">
          <pc:chgData name="Rosa María Cabrera Corchos" userId="f1659fda-de31-4a64-8d16-4a5c28fbfcfc" providerId="ADAL" clId="{2EB18BB7-A0C3-4014-BFB7-CBED91CCE476}" dt="2024-01-24T17:25:50.794" v="200" actId="2696"/>
          <pc:sldLayoutMkLst>
            <pc:docMk/>
            <pc:sldMasterMk cId="2671528464" sldId="2147483660"/>
            <pc:sldLayoutMk cId="804449574" sldId="2147483661"/>
          </pc:sldLayoutMkLst>
        </pc:sldLayoutChg>
        <pc:sldLayoutChg chg="del">
          <pc:chgData name="Rosa María Cabrera Corchos" userId="f1659fda-de31-4a64-8d16-4a5c28fbfcfc" providerId="ADAL" clId="{2EB18BB7-A0C3-4014-BFB7-CBED91CCE476}" dt="2024-01-24T17:25:50.794" v="200" actId="2696"/>
          <pc:sldLayoutMkLst>
            <pc:docMk/>
            <pc:sldMasterMk cId="2671528464" sldId="2147483660"/>
            <pc:sldLayoutMk cId="400513222" sldId="2147483662"/>
          </pc:sldLayoutMkLst>
        </pc:sldLayoutChg>
        <pc:sldLayoutChg chg="del">
          <pc:chgData name="Rosa María Cabrera Corchos" userId="f1659fda-de31-4a64-8d16-4a5c28fbfcfc" providerId="ADAL" clId="{2EB18BB7-A0C3-4014-BFB7-CBED91CCE476}" dt="2024-01-24T17:25:50.794" v="200" actId="2696"/>
          <pc:sldLayoutMkLst>
            <pc:docMk/>
            <pc:sldMasterMk cId="2671528464" sldId="2147483660"/>
            <pc:sldLayoutMk cId="416220597" sldId="2147483663"/>
          </pc:sldLayoutMkLst>
        </pc:sldLayoutChg>
        <pc:sldLayoutChg chg="del">
          <pc:chgData name="Rosa María Cabrera Corchos" userId="f1659fda-de31-4a64-8d16-4a5c28fbfcfc" providerId="ADAL" clId="{2EB18BB7-A0C3-4014-BFB7-CBED91CCE476}" dt="2024-01-24T17:25:50.794" v="200" actId="2696"/>
          <pc:sldLayoutMkLst>
            <pc:docMk/>
            <pc:sldMasterMk cId="2671528464" sldId="2147483660"/>
            <pc:sldLayoutMk cId="2916985508" sldId="2147483664"/>
          </pc:sldLayoutMkLst>
        </pc:sldLayoutChg>
        <pc:sldLayoutChg chg="del">
          <pc:chgData name="Rosa María Cabrera Corchos" userId="f1659fda-de31-4a64-8d16-4a5c28fbfcfc" providerId="ADAL" clId="{2EB18BB7-A0C3-4014-BFB7-CBED91CCE476}" dt="2024-01-24T17:25:50.794" v="200" actId="2696"/>
          <pc:sldLayoutMkLst>
            <pc:docMk/>
            <pc:sldMasterMk cId="2671528464" sldId="2147483660"/>
            <pc:sldLayoutMk cId="1256527141" sldId="2147483665"/>
          </pc:sldLayoutMkLst>
        </pc:sldLayoutChg>
        <pc:sldLayoutChg chg="del">
          <pc:chgData name="Rosa María Cabrera Corchos" userId="f1659fda-de31-4a64-8d16-4a5c28fbfcfc" providerId="ADAL" clId="{2EB18BB7-A0C3-4014-BFB7-CBED91CCE476}" dt="2024-01-24T17:25:50.794" v="200" actId="2696"/>
          <pc:sldLayoutMkLst>
            <pc:docMk/>
            <pc:sldMasterMk cId="2671528464" sldId="2147483660"/>
            <pc:sldLayoutMk cId="635640201" sldId="2147483666"/>
          </pc:sldLayoutMkLst>
        </pc:sldLayoutChg>
        <pc:sldLayoutChg chg="del">
          <pc:chgData name="Rosa María Cabrera Corchos" userId="f1659fda-de31-4a64-8d16-4a5c28fbfcfc" providerId="ADAL" clId="{2EB18BB7-A0C3-4014-BFB7-CBED91CCE476}" dt="2024-01-24T17:25:50.794" v="200" actId="2696"/>
          <pc:sldLayoutMkLst>
            <pc:docMk/>
            <pc:sldMasterMk cId="2671528464" sldId="2147483660"/>
            <pc:sldLayoutMk cId="2035923427" sldId="2147483667"/>
          </pc:sldLayoutMkLst>
        </pc:sldLayoutChg>
        <pc:sldLayoutChg chg="del">
          <pc:chgData name="Rosa María Cabrera Corchos" userId="f1659fda-de31-4a64-8d16-4a5c28fbfcfc" providerId="ADAL" clId="{2EB18BB7-A0C3-4014-BFB7-CBED91CCE476}" dt="2024-01-24T17:25:50.794" v="200" actId="2696"/>
          <pc:sldLayoutMkLst>
            <pc:docMk/>
            <pc:sldMasterMk cId="2671528464" sldId="2147483660"/>
            <pc:sldLayoutMk cId="2668377726" sldId="2147483668"/>
          </pc:sldLayoutMkLst>
        </pc:sldLayoutChg>
        <pc:sldLayoutChg chg="del">
          <pc:chgData name="Rosa María Cabrera Corchos" userId="f1659fda-de31-4a64-8d16-4a5c28fbfcfc" providerId="ADAL" clId="{2EB18BB7-A0C3-4014-BFB7-CBED91CCE476}" dt="2024-01-24T17:25:50.794" v="200" actId="2696"/>
          <pc:sldLayoutMkLst>
            <pc:docMk/>
            <pc:sldMasterMk cId="2671528464" sldId="2147483660"/>
            <pc:sldLayoutMk cId="1429520238" sldId="2147483669"/>
          </pc:sldLayoutMkLst>
        </pc:sldLayoutChg>
        <pc:sldLayoutChg chg="del">
          <pc:chgData name="Rosa María Cabrera Corchos" userId="f1659fda-de31-4a64-8d16-4a5c28fbfcfc" providerId="ADAL" clId="{2EB18BB7-A0C3-4014-BFB7-CBED91CCE476}" dt="2024-01-24T17:25:50.794" v="200" actId="2696"/>
          <pc:sldLayoutMkLst>
            <pc:docMk/>
            <pc:sldMasterMk cId="2671528464" sldId="2147483660"/>
            <pc:sldLayoutMk cId="727943164" sldId="2147483670"/>
          </pc:sldLayoutMkLst>
        </pc:sldLayoutChg>
        <pc:sldLayoutChg chg="del">
          <pc:chgData name="Rosa María Cabrera Corchos" userId="f1659fda-de31-4a64-8d16-4a5c28fbfcfc" providerId="ADAL" clId="{2EB18BB7-A0C3-4014-BFB7-CBED91CCE476}" dt="2024-01-24T17:25:50.794" v="200" actId="2696"/>
          <pc:sldLayoutMkLst>
            <pc:docMk/>
            <pc:sldMasterMk cId="2671528464" sldId="2147483660"/>
            <pc:sldLayoutMk cId="3597750342" sldId="2147483671"/>
          </pc:sldLayoutMkLst>
        </pc:sldLayoutChg>
      </pc:sldMasterChg>
    </pc:docChg>
  </pc:docChgLst>
  <pc:docChgLst>
    <pc:chgData name="Rosa María Cabrera Corchos" userId="f1659fda-de31-4a64-8d16-4a5c28fbfcfc" providerId="ADAL" clId="{60E36BC5-69B2-45A4-9F34-4D2A85A14AEE}"/>
    <pc:docChg chg="custSel modSld">
      <pc:chgData name="Rosa María Cabrera Corchos" userId="f1659fda-de31-4a64-8d16-4a5c28fbfcfc" providerId="ADAL" clId="{60E36BC5-69B2-45A4-9F34-4D2A85A14AEE}" dt="2022-01-24T14:02:00.437" v="63"/>
      <pc:docMkLst>
        <pc:docMk/>
      </pc:docMkLst>
      <pc:sldChg chg="modSp mod">
        <pc:chgData name="Rosa María Cabrera Corchos" userId="f1659fda-de31-4a64-8d16-4a5c28fbfcfc" providerId="ADAL" clId="{60E36BC5-69B2-45A4-9F34-4D2A85A14AEE}" dt="2022-01-24T13:12:26.328" v="15" actId="1036"/>
        <pc:sldMkLst>
          <pc:docMk/>
          <pc:sldMk cId="387273569" sldId="341"/>
        </pc:sldMkLst>
      </pc:sldChg>
      <pc:sldChg chg="addSp delSp modSp mod">
        <pc:chgData name="Rosa María Cabrera Corchos" userId="f1659fda-de31-4a64-8d16-4a5c28fbfcfc" providerId="ADAL" clId="{60E36BC5-69B2-45A4-9F34-4D2A85A14AEE}" dt="2022-01-24T13:59:05.406" v="17"/>
        <pc:sldMkLst>
          <pc:docMk/>
          <pc:sldMk cId="2902783971" sldId="369"/>
        </pc:sldMkLst>
      </pc:sldChg>
      <pc:sldChg chg="addSp delSp modSp mod">
        <pc:chgData name="Rosa María Cabrera Corchos" userId="f1659fda-de31-4a64-8d16-4a5c28fbfcfc" providerId="ADAL" clId="{60E36BC5-69B2-45A4-9F34-4D2A85A14AEE}" dt="2022-01-24T14:00:37.432" v="41"/>
        <pc:sldMkLst>
          <pc:docMk/>
          <pc:sldMk cId="2300076247" sldId="612"/>
        </pc:sldMkLst>
      </pc:sldChg>
      <pc:sldChg chg="addSp delSp modSp mod">
        <pc:chgData name="Rosa María Cabrera Corchos" userId="f1659fda-de31-4a64-8d16-4a5c28fbfcfc" providerId="ADAL" clId="{60E36BC5-69B2-45A4-9F34-4D2A85A14AEE}" dt="2022-01-24T14:00:43.241" v="43"/>
        <pc:sldMkLst>
          <pc:docMk/>
          <pc:sldMk cId="703447626" sldId="613"/>
        </pc:sldMkLst>
      </pc:sldChg>
      <pc:sldChg chg="addSp delSp modSp mod">
        <pc:chgData name="Rosa María Cabrera Corchos" userId="f1659fda-de31-4a64-8d16-4a5c28fbfcfc" providerId="ADAL" clId="{60E36BC5-69B2-45A4-9F34-4D2A85A14AEE}" dt="2022-01-24T14:00:51.030" v="45"/>
        <pc:sldMkLst>
          <pc:docMk/>
          <pc:sldMk cId="3135836851" sldId="614"/>
        </pc:sldMkLst>
      </pc:sldChg>
      <pc:sldChg chg="addSp delSp modSp mod">
        <pc:chgData name="Rosa María Cabrera Corchos" userId="f1659fda-de31-4a64-8d16-4a5c28fbfcfc" providerId="ADAL" clId="{60E36BC5-69B2-45A4-9F34-4D2A85A14AEE}" dt="2022-01-24T14:00:57.166" v="47"/>
        <pc:sldMkLst>
          <pc:docMk/>
          <pc:sldMk cId="540749345" sldId="615"/>
        </pc:sldMkLst>
      </pc:sldChg>
      <pc:sldChg chg="addSp delSp modSp mod">
        <pc:chgData name="Rosa María Cabrera Corchos" userId="f1659fda-de31-4a64-8d16-4a5c28fbfcfc" providerId="ADAL" clId="{60E36BC5-69B2-45A4-9F34-4D2A85A14AEE}" dt="2022-01-24T14:01:03.575" v="49"/>
        <pc:sldMkLst>
          <pc:docMk/>
          <pc:sldMk cId="1645225983" sldId="616"/>
        </pc:sldMkLst>
      </pc:sldChg>
      <pc:sldChg chg="addSp delSp modSp mod">
        <pc:chgData name="Rosa María Cabrera Corchos" userId="f1659fda-de31-4a64-8d16-4a5c28fbfcfc" providerId="ADAL" clId="{60E36BC5-69B2-45A4-9F34-4D2A85A14AEE}" dt="2022-01-24T14:01:09.480" v="51"/>
        <pc:sldMkLst>
          <pc:docMk/>
          <pc:sldMk cId="3251123741" sldId="617"/>
        </pc:sldMkLst>
      </pc:sldChg>
      <pc:sldChg chg="addSp delSp modSp mod">
        <pc:chgData name="Rosa María Cabrera Corchos" userId="f1659fda-de31-4a64-8d16-4a5c28fbfcfc" providerId="ADAL" clId="{60E36BC5-69B2-45A4-9F34-4D2A85A14AEE}" dt="2022-01-24T14:01:15.525" v="53"/>
        <pc:sldMkLst>
          <pc:docMk/>
          <pc:sldMk cId="3282516672" sldId="618"/>
        </pc:sldMkLst>
      </pc:sldChg>
      <pc:sldChg chg="addSp delSp modSp mod">
        <pc:chgData name="Rosa María Cabrera Corchos" userId="f1659fda-de31-4a64-8d16-4a5c28fbfcfc" providerId="ADAL" clId="{60E36BC5-69B2-45A4-9F34-4D2A85A14AEE}" dt="2022-01-24T14:01:25.189" v="55"/>
        <pc:sldMkLst>
          <pc:docMk/>
          <pc:sldMk cId="2855884431" sldId="619"/>
        </pc:sldMkLst>
      </pc:sldChg>
      <pc:sldChg chg="addSp delSp modSp mod">
        <pc:chgData name="Rosa María Cabrera Corchos" userId="f1659fda-de31-4a64-8d16-4a5c28fbfcfc" providerId="ADAL" clId="{60E36BC5-69B2-45A4-9F34-4D2A85A14AEE}" dt="2022-01-24T14:00:25.101" v="37"/>
        <pc:sldMkLst>
          <pc:docMk/>
          <pc:sldMk cId="485776329" sldId="620"/>
        </pc:sldMkLst>
      </pc:sldChg>
      <pc:sldChg chg="addSp delSp modSp mod">
        <pc:chgData name="Rosa María Cabrera Corchos" userId="f1659fda-de31-4a64-8d16-4a5c28fbfcfc" providerId="ADAL" clId="{60E36BC5-69B2-45A4-9F34-4D2A85A14AEE}" dt="2022-01-24T14:01:32.466" v="57"/>
        <pc:sldMkLst>
          <pc:docMk/>
          <pc:sldMk cId="380617147" sldId="621"/>
        </pc:sldMkLst>
      </pc:sldChg>
      <pc:sldChg chg="addSp delSp modSp mod">
        <pc:chgData name="Rosa María Cabrera Corchos" userId="f1659fda-de31-4a64-8d16-4a5c28fbfcfc" providerId="ADAL" clId="{60E36BC5-69B2-45A4-9F34-4D2A85A14AEE}" dt="2022-01-24T14:01:48.298" v="59"/>
        <pc:sldMkLst>
          <pc:docMk/>
          <pc:sldMk cId="287400495" sldId="622"/>
        </pc:sldMkLst>
      </pc:sldChg>
      <pc:sldChg chg="addSp delSp modSp mod">
        <pc:chgData name="Rosa María Cabrera Corchos" userId="f1659fda-de31-4a64-8d16-4a5c28fbfcfc" providerId="ADAL" clId="{60E36BC5-69B2-45A4-9F34-4D2A85A14AEE}" dt="2022-01-24T14:01:54.145" v="61"/>
        <pc:sldMkLst>
          <pc:docMk/>
          <pc:sldMk cId="2874439361" sldId="623"/>
        </pc:sldMkLst>
      </pc:sldChg>
      <pc:sldChg chg="addSp delSp modSp mod">
        <pc:chgData name="Rosa María Cabrera Corchos" userId="f1659fda-de31-4a64-8d16-4a5c28fbfcfc" providerId="ADAL" clId="{60E36BC5-69B2-45A4-9F34-4D2A85A14AEE}" dt="2022-01-24T14:02:00.437" v="63"/>
        <pc:sldMkLst>
          <pc:docMk/>
          <pc:sldMk cId="73813701" sldId="624"/>
        </pc:sldMkLst>
      </pc:sldChg>
      <pc:sldChg chg="addSp delSp modSp mod">
        <pc:chgData name="Rosa María Cabrera Corchos" userId="f1659fda-de31-4a64-8d16-4a5c28fbfcfc" providerId="ADAL" clId="{60E36BC5-69B2-45A4-9F34-4D2A85A14AEE}" dt="2022-01-24T13:59:14.449" v="19"/>
        <pc:sldMkLst>
          <pc:docMk/>
          <pc:sldMk cId="319741225" sldId="633"/>
        </pc:sldMkLst>
      </pc:sldChg>
      <pc:sldChg chg="addSp delSp modSp mod">
        <pc:chgData name="Rosa María Cabrera Corchos" userId="f1659fda-de31-4a64-8d16-4a5c28fbfcfc" providerId="ADAL" clId="{60E36BC5-69B2-45A4-9F34-4D2A85A14AEE}" dt="2022-01-24T13:59:21.611" v="21"/>
        <pc:sldMkLst>
          <pc:docMk/>
          <pc:sldMk cId="2729608016" sldId="634"/>
        </pc:sldMkLst>
      </pc:sldChg>
      <pc:sldChg chg="addSp delSp modSp mod">
        <pc:chgData name="Rosa María Cabrera Corchos" userId="f1659fda-de31-4a64-8d16-4a5c28fbfcfc" providerId="ADAL" clId="{60E36BC5-69B2-45A4-9F34-4D2A85A14AEE}" dt="2022-01-24T13:59:33.923" v="23"/>
        <pc:sldMkLst>
          <pc:docMk/>
          <pc:sldMk cId="3340502086" sldId="635"/>
        </pc:sldMkLst>
      </pc:sldChg>
      <pc:sldChg chg="addSp delSp modSp mod">
        <pc:chgData name="Rosa María Cabrera Corchos" userId="f1659fda-de31-4a64-8d16-4a5c28fbfcfc" providerId="ADAL" clId="{60E36BC5-69B2-45A4-9F34-4D2A85A14AEE}" dt="2022-01-24T13:59:40.532" v="25"/>
        <pc:sldMkLst>
          <pc:docMk/>
          <pc:sldMk cId="1792979740" sldId="636"/>
        </pc:sldMkLst>
      </pc:sldChg>
      <pc:sldChg chg="addSp delSp modSp mod">
        <pc:chgData name="Rosa María Cabrera Corchos" userId="f1659fda-de31-4a64-8d16-4a5c28fbfcfc" providerId="ADAL" clId="{60E36BC5-69B2-45A4-9F34-4D2A85A14AEE}" dt="2022-01-24T13:59:49.432" v="27"/>
        <pc:sldMkLst>
          <pc:docMk/>
          <pc:sldMk cId="3536572317" sldId="637"/>
        </pc:sldMkLst>
      </pc:sldChg>
      <pc:sldChg chg="addSp delSp modSp mod">
        <pc:chgData name="Rosa María Cabrera Corchos" userId="f1659fda-de31-4a64-8d16-4a5c28fbfcfc" providerId="ADAL" clId="{60E36BC5-69B2-45A4-9F34-4D2A85A14AEE}" dt="2022-01-24T13:59:57.080" v="29"/>
        <pc:sldMkLst>
          <pc:docMk/>
          <pc:sldMk cId="1621250251" sldId="638"/>
        </pc:sldMkLst>
      </pc:sldChg>
      <pc:sldChg chg="addSp delSp modSp mod">
        <pc:chgData name="Rosa María Cabrera Corchos" userId="f1659fda-de31-4a64-8d16-4a5c28fbfcfc" providerId="ADAL" clId="{60E36BC5-69B2-45A4-9F34-4D2A85A14AEE}" dt="2022-01-24T14:00:03.407" v="31"/>
        <pc:sldMkLst>
          <pc:docMk/>
          <pc:sldMk cId="589317697" sldId="639"/>
        </pc:sldMkLst>
      </pc:sldChg>
      <pc:sldChg chg="addSp delSp modSp mod">
        <pc:chgData name="Rosa María Cabrera Corchos" userId="f1659fda-de31-4a64-8d16-4a5c28fbfcfc" providerId="ADAL" clId="{60E36BC5-69B2-45A4-9F34-4D2A85A14AEE}" dt="2022-01-24T14:00:10.218" v="33"/>
        <pc:sldMkLst>
          <pc:docMk/>
          <pc:sldMk cId="1759768257" sldId="640"/>
        </pc:sldMkLst>
      </pc:sldChg>
      <pc:sldChg chg="addSp delSp modSp mod">
        <pc:chgData name="Rosa María Cabrera Corchos" userId="f1659fda-de31-4a64-8d16-4a5c28fbfcfc" providerId="ADAL" clId="{60E36BC5-69B2-45A4-9F34-4D2A85A14AEE}" dt="2022-01-24T14:00:18.851" v="35"/>
        <pc:sldMkLst>
          <pc:docMk/>
          <pc:sldMk cId="2885597914" sldId="641"/>
        </pc:sldMkLst>
      </pc:sldChg>
      <pc:sldChg chg="addSp delSp modSp mod">
        <pc:chgData name="Rosa María Cabrera Corchos" userId="f1659fda-de31-4a64-8d16-4a5c28fbfcfc" providerId="ADAL" clId="{60E36BC5-69B2-45A4-9F34-4D2A85A14AEE}" dt="2022-01-24T14:00:31.057" v="39"/>
        <pc:sldMkLst>
          <pc:docMk/>
          <pc:sldMk cId="254516955" sldId="642"/>
        </pc:sldMkLst>
      </pc:sldChg>
    </pc:docChg>
  </pc:docChgLst>
  <pc:docChgLst>
    <pc:chgData name="Neus Murcia Sadurní" userId="2c674b4e-4ed0-4f71-9773-0e903b570d67" providerId="ADAL" clId="{017C06B3-1E97-4CE7-82C1-33982F1E7293}"/>
    <pc:docChg chg="delSld">
      <pc:chgData name="Neus Murcia Sadurní" userId="2c674b4e-4ed0-4f71-9773-0e903b570d67" providerId="ADAL" clId="{017C06B3-1E97-4CE7-82C1-33982F1E7293}" dt="2022-01-15T10:56:15.781" v="2" actId="2696"/>
      <pc:docMkLst>
        <pc:docMk/>
      </pc:docMkLst>
      <pc:sldChg chg="del">
        <pc:chgData name="Neus Murcia Sadurní" userId="2c674b4e-4ed0-4f71-9773-0e903b570d67" providerId="ADAL" clId="{017C06B3-1E97-4CE7-82C1-33982F1E7293}" dt="2022-01-15T10:56:15.781" v="2" actId="2696"/>
        <pc:sldMkLst>
          <pc:docMk/>
          <pc:sldMk cId="3083134075" sldId="309"/>
        </pc:sldMkLst>
      </pc:sldChg>
      <pc:sldChg chg="del">
        <pc:chgData name="Neus Murcia Sadurní" userId="2c674b4e-4ed0-4f71-9773-0e903b570d67" providerId="ADAL" clId="{017C06B3-1E97-4CE7-82C1-33982F1E7293}" dt="2022-01-15T10:48:47.810" v="0" actId="2696"/>
        <pc:sldMkLst>
          <pc:docMk/>
          <pc:sldMk cId="1809974266" sldId="318"/>
        </pc:sldMkLst>
      </pc:sldChg>
      <pc:sldChg chg="del">
        <pc:chgData name="Neus Murcia Sadurní" userId="2c674b4e-4ed0-4f71-9773-0e903b570d67" providerId="ADAL" clId="{017C06B3-1E97-4CE7-82C1-33982F1E7293}" dt="2022-01-15T10:49:02.059" v="1" actId="2696"/>
        <pc:sldMkLst>
          <pc:docMk/>
          <pc:sldMk cId="3843106006" sldId="342"/>
        </pc:sldMkLst>
      </pc:sldChg>
      <pc:sldChg chg="del">
        <pc:chgData name="Neus Murcia Sadurní" userId="2c674b4e-4ed0-4f71-9773-0e903b570d67" providerId="ADAL" clId="{017C06B3-1E97-4CE7-82C1-33982F1E7293}" dt="2022-01-15T10:56:15.781" v="2" actId="2696"/>
        <pc:sldMkLst>
          <pc:docMk/>
          <pc:sldMk cId="1482670528" sldId="601"/>
        </pc:sldMkLst>
      </pc:sldChg>
      <pc:sldChg chg="del">
        <pc:chgData name="Neus Murcia Sadurní" userId="2c674b4e-4ed0-4f71-9773-0e903b570d67" providerId="ADAL" clId="{017C06B3-1E97-4CE7-82C1-33982F1E7293}" dt="2022-01-15T10:48:47.810" v="0" actId="2696"/>
        <pc:sldMkLst>
          <pc:docMk/>
          <pc:sldMk cId="635022396" sldId="602"/>
        </pc:sldMkLst>
      </pc:sldChg>
      <pc:sldChg chg="del">
        <pc:chgData name="Neus Murcia Sadurní" userId="2c674b4e-4ed0-4f71-9773-0e903b570d67" providerId="ADAL" clId="{017C06B3-1E97-4CE7-82C1-33982F1E7293}" dt="2022-01-15T10:48:47.810" v="0" actId="2696"/>
        <pc:sldMkLst>
          <pc:docMk/>
          <pc:sldMk cId="4018868948" sldId="603"/>
        </pc:sldMkLst>
      </pc:sldChg>
      <pc:sldChg chg="del">
        <pc:chgData name="Neus Murcia Sadurní" userId="2c674b4e-4ed0-4f71-9773-0e903b570d67" providerId="ADAL" clId="{017C06B3-1E97-4CE7-82C1-33982F1E7293}" dt="2022-01-15T10:56:15.781" v="2" actId="2696"/>
        <pc:sldMkLst>
          <pc:docMk/>
          <pc:sldMk cId="1310110268" sldId="604"/>
        </pc:sldMkLst>
      </pc:sldChg>
      <pc:sldChg chg="del">
        <pc:chgData name="Neus Murcia Sadurní" userId="2c674b4e-4ed0-4f71-9773-0e903b570d67" providerId="ADAL" clId="{017C06B3-1E97-4CE7-82C1-33982F1E7293}" dt="2022-01-15T10:56:15.781" v="2" actId="2696"/>
        <pc:sldMkLst>
          <pc:docMk/>
          <pc:sldMk cId="177871639" sldId="606"/>
        </pc:sldMkLst>
      </pc:sldChg>
      <pc:sldChg chg="del">
        <pc:chgData name="Neus Murcia Sadurní" userId="2c674b4e-4ed0-4f71-9773-0e903b570d67" providerId="ADAL" clId="{017C06B3-1E97-4CE7-82C1-33982F1E7293}" dt="2022-01-15T10:48:47.810" v="0" actId="2696"/>
        <pc:sldMkLst>
          <pc:docMk/>
          <pc:sldMk cId="2720126458" sldId="643"/>
        </pc:sldMkLst>
      </pc:sldChg>
    </pc:docChg>
  </pc:docChgLst>
  <pc:docChgLst>
    <pc:chgData name="Rosa María Cabrera Corchos" userId="f1659fda-de31-4a64-8d16-4a5c28fbfcfc" providerId="ADAL" clId="{4AF6ECC3-5C92-4964-B66B-2622864AEA3F}"/>
    <pc:docChg chg="delSld">
      <pc:chgData name="Rosa María Cabrera Corchos" userId="f1659fda-de31-4a64-8d16-4a5c28fbfcfc" providerId="ADAL" clId="{4AF6ECC3-5C92-4964-B66B-2622864AEA3F}" dt="2023-02-01T11:06:23.235" v="0" actId="2696"/>
      <pc:docMkLst>
        <pc:docMk/>
      </pc:docMkLst>
      <pc:sldChg chg="del">
        <pc:chgData name="Rosa María Cabrera Corchos" userId="f1659fda-de31-4a64-8d16-4a5c28fbfcfc" providerId="ADAL" clId="{4AF6ECC3-5C92-4964-B66B-2622864AEA3F}" dt="2023-02-01T11:06:23.235" v="0" actId="2696"/>
        <pc:sldMkLst>
          <pc:docMk/>
          <pc:sldMk cId="367222070" sldId="605"/>
        </pc:sldMkLst>
      </pc:sldChg>
      <pc:sldChg chg="del">
        <pc:chgData name="Rosa María Cabrera Corchos" userId="f1659fda-de31-4a64-8d16-4a5c28fbfcfc" providerId="ADAL" clId="{4AF6ECC3-5C92-4964-B66B-2622864AEA3F}" dt="2023-02-01T11:06:23.235" v="0" actId="2696"/>
        <pc:sldMkLst>
          <pc:docMk/>
          <pc:sldMk cId="850449991" sldId="606"/>
        </pc:sldMkLst>
      </pc:sldChg>
    </pc:docChg>
  </pc:docChgLst>
  <pc:docChgLst>
    <pc:chgData name="Neus Murcia Sadurní" userId="S::1567593@uab.cat::2c674b4e-4ed0-4f71-9773-0e903b570d67" providerId="AD" clId="Web-{00F6AF00-896D-07C8-457A-2F4E3785C91D}"/>
    <pc:docChg chg="modSld">
      <pc:chgData name="Neus Murcia Sadurní" userId="S::1567593@uab.cat::2c674b4e-4ed0-4f71-9773-0e903b570d67" providerId="AD" clId="Web-{00F6AF00-896D-07C8-457A-2F4E3785C91D}" dt="2021-11-09T11:35:05.408" v="28" actId="20577"/>
      <pc:docMkLst>
        <pc:docMk/>
      </pc:docMkLst>
      <pc:sldChg chg="modSp">
        <pc:chgData name="Neus Murcia Sadurní" userId="S::1567593@uab.cat::2c674b4e-4ed0-4f71-9773-0e903b570d67" providerId="AD" clId="Web-{00F6AF00-896D-07C8-457A-2F4E3785C91D}" dt="2021-11-09T11:35:05.408" v="28" actId="20577"/>
        <pc:sldMkLst>
          <pc:docMk/>
          <pc:sldMk cId="703447626" sldId="613"/>
        </pc:sldMkLst>
      </pc:sldChg>
      <pc:sldChg chg="modSp">
        <pc:chgData name="Neus Murcia Sadurní" userId="S::1567593@uab.cat::2c674b4e-4ed0-4f71-9773-0e903b570d67" providerId="AD" clId="Web-{00F6AF00-896D-07C8-457A-2F4E3785C91D}" dt="2021-11-09T11:33:27.699" v="12" actId="20577"/>
        <pc:sldMkLst>
          <pc:docMk/>
          <pc:sldMk cId="319741225" sldId="6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446729-B4FD-CE4D-8474-D8AE98975348}" type="datetimeFigureOut">
              <a:rPr lang="es-ES" smtClean="0"/>
              <a:t>26/03/2025</a:t>
            </a:fld>
            <a:endParaRPr lang="ca-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6E2D60-2D6B-6F4B-9BB5-F7428F642FF2}" type="slidenum">
              <a:rPr lang="ca-ES" smtClean="0"/>
              <a:t>‹Nº›</a:t>
            </a:fld>
            <a:endParaRPr lang="ca-ES"/>
          </a:p>
        </p:txBody>
      </p:sp>
    </p:spTree>
    <p:extLst>
      <p:ext uri="{BB962C8B-B14F-4D97-AF65-F5344CB8AC3E}">
        <p14:creationId xmlns:p14="http://schemas.microsoft.com/office/powerpoint/2010/main" val="8895279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a-ES" b="1"/>
              <a:t>Vista moderador: </a:t>
            </a:r>
            <a:r>
              <a:rPr lang="ca-ES"/>
              <a:t>permet veure la presentació amb les notes de l'orador en un equip (el teu portàtil, per exemple), mentre que l'audiència la veu a pantalla sencera en altre equip. Per treure la vista moderador, cal deseleccionar l’opció a la pestanya “Presentació amb diapositives”.</a:t>
            </a:r>
          </a:p>
          <a:p>
            <a:endParaRPr lang="ca-ES"/>
          </a:p>
        </p:txBody>
      </p:sp>
      <p:sp>
        <p:nvSpPr>
          <p:cNvPr id="4" name="Contenidor de número de diapositiva 3"/>
          <p:cNvSpPr>
            <a:spLocks noGrp="1"/>
          </p:cNvSpPr>
          <p:nvPr>
            <p:ph type="sldNum" sz="quarter" idx="5"/>
          </p:nvPr>
        </p:nvSpPr>
        <p:spPr/>
        <p:txBody>
          <a:bodyPr/>
          <a:lstStyle/>
          <a:p>
            <a:fld id="{446E2D60-2D6B-6F4B-9BB5-F7428F642FF2}" type="slidenum">
              <a:rPr lang="ca-ES" smtClean="0"/>
              <a:t>1</a:t>
            </a:fld>
            <a:endParaRPr lang="ca-ES"/>
          </a:p>
        </p:txBody>
      </p:sp>
    </p:spTree>
    <p:extLst>
      <p:ext uri="{BB962C8B-B14F-4D97-AF65-F5344CB8AC3E}">
        <p14:creationId xmlns:p14="http://schemas.microsoft.com/office/powerpoint/2010/main" val="3681473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0" i="0" kern="120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446E2D60-2D6B-6F4B-9BB5-F7428F642FF2}" type="slidenum">
              <a:rPr lang="ca-ES" smtClean="0"/>
              <a:t>19</a:t>
            </a:fld>
            <a:endParaRPr lang="ca-ES"/>
          </a:p>
        </p:txBody>
      </p:sp>
    </p:spTree>
    <p:extLst>
      <p:ext uri="{BB962C8B-B14F-4D97-AF65-F5344CB8AC3E}">
        <p14:creationId xmlns:p14="http://schemas.microsoft.com/office/powerpoint/2010/main" val="198573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ts val="1200"/>
              </a:lnSpc>
              <a:spcBef>
                <a:spcPts val="600"/>
              </a:spcBef>
              <a:spcAft>
                <a:spcPts val="600"/>
              </a:spcAft>
            </a:pPr>
            <a:r>
              <a:rPr lang="ca-ES" sz="1200" i="0" dirty="0"/>
              <a:t>A cadascuna de les fitxes de grau disposen de tota la informació detallada sobre l’estudi:</a:t>
            </a:r>
          </a:p>
          <a:p>
            <a:pPr>
              <a:lnSpc>
                <a:spcPts val="1200"/>
              </a:lnSpc>
              <a:spcBef>
                <a:spcPts val="600"/>
              </a:spcBef>
              <a:spcAft>
                <a:spcPts val="600"/>
              </a:spcAft>
            </a:pPr>
            <a:endParaRPr lang="ca-ES" sz="1200" i="0" dirty="0"/>
          </a:p>
          <a:p>
            <a:pPr marL="171450" indent="-171450">
              <a:lnSpc>
                <a:spcPts val="1200"/>
              </a:lnSpc>
              <a:spcBef>
                <a:spcPts val="600"/>
              </a:spcBef>
              <a:spcAft>
                <a:spcPts val="600"/>
              </a:spcAft>
              <a:buFont typeface="Arial" panose="020B0604020202020204" pitchFamily="34" charset="0"/>
              <a:buChar char="•"/>
            </a:pPr>
            <a:r>
              <a:rPr lang="ca-ES" sz="1200" b="1" i="0" dirty="0"/>
              <a:t>Pestanya Informació general, </a:t>
            </a:r>
            <a:r>
              <a:rPr lang="ca-ES" sz="1200" i="0" dirty="0"/>
              <a:t>amb la nota de tall, preu, sortides professionals, ...</a:t>
            </a:r>
          </a:p>
          <a:p>
            <a:pPr marL="171450" indent="-171450">
              <a:lnSpc>
                <a:spcPts val="1200"/>
              </a:lnSpc>
              <a:spcBef>
                <a:spcPts val="600"/>
              </a:spcBef>
              <a:spcAft>
                <a:spcPts val="600"/>
              </a:spcAft>
              <a:buFont typeface="Arial" panose="020B0604020202020204" pitchFamily="34" charset="0"/>
              <a:buChar char="•"/>
            </a:pPr>
            <a:r>
              <a:rPr lang="ca-ES" sz="1200" b="1" i="0" dirty="0"/>
              <a:t>Pestanya Accés, </a:t>
            </a:r>
            <a:r>
              <a:rPr lang="ca-ES" sz="1200" i="0" dirty="0"/>
              <a:t>amb nota de tall per via d’accés, codi de preinscripció, taules d’adaptació, ...</a:t>
            </a:r>
          </a:p>
          <a:p>
            <a:pPr marL="171450" indent="-171450">
              <a:lnSpc>
                <a:spcPts val="1200"/>
              </a:lnSpc>
              <a:spcBef>
                <a:spcPts val="600"/>
              </a:spcBef>
              <a:spcAft>
                <a:spcPts val="600"/>
              </a:spcAft>
              <a:buFont typeface="Arial" panose="020B0604020202020204" pitchFamily="34" charset="0"/>
              <a:buChar char="•"/>
            </a:pPr>
            <a:r>
              <a:rPr lang="ca-ES" sz="1200" b="1" i="0" dirty="0"/>
              <a:t>Pestanya Pla d’estudis, </a:t>
            </a:r>
            <a:r>
              <a:rPr lang="ca-ES" sz="1200" i="0" dirty="0"/>
              <a:t>amb horaris, guies docents, competències, ...</a:t>
            </a:r>
          </a:p>
          <a:p>
            <a:pPr marL="171450" indent="-171450">
              <a:lnSpc>
                <a:spcPts val="1200"/>
              </a:lnSpc>
              <a:spcBef>
                <a:spcPts val="600"/>
              </a:spcBef>
              <a:spcAft>
                <a:spcPts val="600"/>
              </a:spcAft>
              <a:buFont typeface="Arial" panose="020B0604020202020204" pitchFamily="34" charset="0"/>
              <a:buChar char="•"/>
            </a:pPr>
            <a:r>
              <a:rPr lang="ca-ES" sz="1200" b="1" i="0" dirty="0"/>
              <a:t>Pestanya Professorat</a:t>
            </a:r>
          </a:p>
          <a:p>
            <a:pPr marL="171450" indent="-171450">
              <a:lnSpc>
                <a:spcPts val="1200"/>
              </a:lnSpc>
              <a:spcBef>
                <a:spcPts val="600"/>
              </a:spcBef>
              <a:spcAft>
                <a:spcPts val="600"/>
              </a:spcAft>
              <a:buFont typeface="Arial" panose="020B0604020202020204" pitchFamily="34" charset="0"/>
              <a:buChar char="•"/>
            </a:pPr>
            <a:r>
              <a:rPr lang="ca-ES" sz="1200" b="1" i="0" dirty="0"/>
              <a:t>Pestanya Matrícula, </a:t>
            </a:r>
            <a:r>
              <a:rPr lang="ca-ES" sz="1200" i="0" dirty="0"/>
              <a:t>amb procediment de matrícula.</a:t>
            </a:r>
          </a:p>
          <a:p>
            <a:pPr marL="171450" indent="-171450">
              <a:lnSpc>
                <a:spcPts val="1200"/>
              </a:lnSpc>
              <a:spcBef>
                <a:spcPts val="600"/>
              </a:spcBef>
              <a:spcAft>
                <a:spcPts val="600"/>
              </a:spcAft>
              <a:buFont typeface="Arial" panose="020B0604020202020204" pitchFamily="34" charset="0"/>
              <a:buChar char="•"/>
            </a:pPr>
            <a:r>
              <a:rPr lang="ca-ES" sz="1200" b="1" i="0" dirty="0"/>
              <a:t>Pestanya Qualitat, </a:t>
            </a:r>
            <a:r>
              <a:rPr lang="ca-ES" sz="1200" i="0" dirty="0"/>
              <a:t>amb informació sobre el Sistema de Garantia Interna de Qualitat de centres, dades estadístiques de l’estudi, ...</a:t>
            </a:r>
          </a:p>
          <a:p>
            <a:pPr>
              <a:lnSpc>
                <a:spcPts val="1200"/>
              </a:lnSpc>
              <a:spcBef>
                <a:spcPts val="600"/>
              </a:spcBef>
              <a:spcAft>
                <a:spcPts val="600"/>
              </a:spcAft>
            </a:pPr>
            <a:endParaRPr lang="ca-ES" sz="1200" i="0" dirty="0"/>
          </a:p>
          <a:p>
            <a:pPr>
              <a:lnSpc>
                <a:spcPts val="1200"/>
              </a:lnSpc>
              <a:spcBef>
                <a:spcPts val="600"/>
              </a:spcBef>
              <a:spcAft>
                <a:spcPts val="600"/>
              </a:spcAft>
            </a:pPr>
            <a:r>
              <a:rPr lang="ca-ES" sz="1200" i="0" dirty="0"/>
              <a:t>Els estudiants tenen l’opció de fer consultes via web.</a:t>
            </a:r>
          </a:p>
        </p:txBody>
      </p:sp>
      <p:sp>
        <p:nvSpPr>
          <p:cNvPr id="4" name="Marcador de número de diapositiva 3"/>
          <p:cNvSpPr>
            <a:spLocks noGrp="1"/>
          </p:cNvSpPr>
          <p:nvPr>
            <p:ph type="sldNum" sz="quarter" idx="10"/>
          </p:nvPr>
        </p:nvSpPr>
        <p:spPr/>
        <p:txBody>
          <a:bodyPr/>
          <a:lstStyle/>
          <a:p>
            <a:fld id="{446E2D60-2D6B-6F4B-9BB5-F7428F642FF2}" type="slidenum">
              <a:rPr lang="ca-ES" smtClean="0"/>
              <a:t>25</a:t>
            </a:fld>
            <a:endParaRPr lang="ca-ES"/>
          </a:p>
        </p:txBody>
      </p:sp>
    </p:spTree>
    <p:extLst>
      <p:ext uri="{BB962C8B-B14F-4D97-AF65-F5344CB8AC3E}">
        <p14:creationId xmlns:p14="http://schemas.microsoft.com/office/powerpoint/2010/main" val="909168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ts val="1200"/>
              </a:lnSpc>
              <a:spcBef>
                <a:spcPts val="600"/>
              </a:spcBef>
              <a:spcAft>
                <a:spcPts val="600"/>
              </a:spcAft>
            </a:pPr>
            <a:r>
              <a:rPr lang="ca-ES" sz="1200" i="0" dirty="0"/>
              <a:t>Cliqueu sobre l’activitat per a més informació.</a:t>
            </a:r>
          </a:p>
        </p:txBody>
      </p:sp>
      <p:sp>
        <p:nvSpPr>
          <p:cNvPr id="4" name="Marcador de número de diapositiva 3"/>
          <p:cNvSpPr>
            <a:spLocks noGrp="1"/>
          </p:cNvSpPr>
          <p:nvPr>
            <p:ph type="sldNum" sz="quarter" idx="10"/>
          </p:nvPr>
        </p:nvSpPr>
        <p:spPr/>
        <p:txBody>
          <a:bodyPr/>
          <a:lstStyle/>
          <a:p>
            <a:fld id="{446E2D60-2D6B-6F4B-9BB5-F7428F642FF2}" type="slidenum">
              <a:rPr lang="ca-ES" smtClean="0"/>
              <a:t>26</a:t>
            </a:fld>
            <a:endParaRPr lang="ca-ES"/>
          </a:p>
        </p:txBody>
      </p:sp>
    </p:spTree>
    <p:extLst>
      <p:ext uri="{BB962C8B-B14F-4D97-AF65-F5344CB8AC3E}">
        <p14:creationId xmlns:p14="http://schemas.microsoft.com/office/powerpoint/2010/main" val="909168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sz="1200" b="0" i="0" kern="1200">
                <a:solidFill>
                  <a:schemeClr val="tx1"/>
                </a:solidFill>
                <a:latin typeface="+mn-lt"/>
                <a:ea typeface="+mn-ea"/>
                <a:cs typeface="+mn-cs"/>
              </a:rPr>
              <a:t>Guies d’informació amb informació detallada i enllaços per a més informació, sobre:</a:t>
            </a:r>
          </a:p>
          <a:p>
            <a:endParaRPr lang="ca-ES" sz="1200" b="0" i="0" kern="1200">
              <a:solidFill>
                <a:schemeClr val="tx1"/>
              </a:solidFill>
              <a:latin typeface="+mn-lt"/>
              <a:ea typeface="+mn-ea"/>
              <a:cs typeface="+mn-cs"/>
            </a:endParaRPr>
          </a:p>
          <a:p>
            <a:pPr marL="171450" indent="-171450">
              <a:buFont typeface="Arial" panose="020B0604020202020204" pitchFamily="34" charset="0"/>
              <a:buChar char="•"/>
            </a:pPr>
            <a:r>
              <a:rPr lang="ca-ES" sz="1200" b="1" i="0" kern="1200">
                <a:solidFill>
                  <a:schemeClr val="tx1"/>
                </a:solidFill>
                <a:latin typeface="+mn-lt"/>
                <a:ea typeface="+mn-ea"/>
                <a:cs typeface="+mn-cs"/>
              </a:rPr>
              <a:t>l’accés als estudis de grau </a:t>
            </a:r>
            <a:r>
              <a:rPr lang="ca-ES" sz="1200" b="0" i="0" kern="1200">
                <a:solidFill>
                  <a:schemeClr val="tx1"/>
                </a:solidFill>
                <a:latin typeface="+mn-lt"/>
                <a:ea typeface="+mn-ea"/>
                <a:cs typeface="+mn-cs"/>
              </a:rPr>
              <a:t>des de Batxillerat, CFGS, titulats, </a:t>
            </a:r>
            <a:r>
              <a:rPr lang="ca-ES" sz="1200" b="0" i="0" kern="1200" err="1">
                <a:solidFill>
                  <a:schemeClr val="tx1"/>
                </a:solidFill>
                <a:latin typeface="+mn-lt"/>
                <a:ea typeface="+mn-ea"/>
                <a:cs typeface="+mn-cs"/>
              </a:rPr>
              <a:t>Batxibac</a:t>
            </a:r>
            <a:r>
              <a:rPr lang="ca-ES" sz="1200" b="0" i="0" kern="1200">
                <a:solidFill>
                  <a:schemeClr val="tx1"/>
                </a:solidFill>
                <a:latin typeface="+mn-lt"/>
                <a:ea typeface="+mn-ea"/>
                <a:cs typeface="+mn-cs"/>
              </a:rPr>
              <a:t>, estudiants internacionals, Més grans de 25, 45 i 40, ....</a:t>
            </a:r>
          </a:p>
          <a:p>
            <a:pPr marL="171450" indent="-171450">
              <a:buFont typeface="Arial" panose="020B0604020202020204" pitchFamily="34" charset="0"/>
              <a:buChar char="•"/>
            </a:pPr>
            <a:r>
              <a:rPr lang="ca-ES" sz="1200" b="1" i="0" kern="1200">
                <a:solidFill>
                  <a:schemeClr val="tx1"/>
                </a:solidFill>
                <a:latin typeface="+mn-lt"/>
                <a:ea typeface="+mn-ea"/>
                <a:cs typeface="+mn-cs"/>
              </a:rPr>
              <a:t>beques i ajuts </a:t>
            </a:r>
            <a:r>
              <a:rPr lang="ca-ES" sz="1200" b="0" i="0" kern="1200">
                <a:solidFill>
                  <a:schemeClr val="tx1"/>
                </a:solidFill>
                <a:latin typeface="+mn-lt"/>
                <a:ea typeface="+mn-ea"/>
                <a:cs typeface="+mn-cs"/>
              </a:rPr>
              <a:t>generals i específiques de la UAB.</a:t>
            </a:r>
          </a:p>
          <a:p>
            <a:pPr marL="171450" indent="-171450">
              <a:buFont typeface="Arial" panose="020B0604020202020204" pitchFamily="34" charset="0"/>
              <a:buChar char="•"/>
            </a:pPr>
            <a:r>
              <a:rPr lang="ca-ES" sz="1200" b="1" i="0" kern="1200">
                <a:solidFill>
                  <a:schemeClr val="tx1"/>
                </a:solidFill>
                <a:latin typeface="+mn-lt"/>
                <a:ea typeface="+mn-ea"/>
                <a:cs typeface="+mn-cs"/>
              </a:rPr>
              <a:t>mobilitat i intercanvi</a:t>
            </a:r>
            <a:r>
              <a:rPr lang="ca-ES" sz="1200" b="0" i="0" kern="1200">
                <a:solidFill>
                  <a:schemeClr val="tx1"/>
                </a:solidFill>
                <a:latin typeface="+mn-lt"/>
                <a:ea typeface="+mn-ea"/>
                <a:cs typeface="+mn-cs"/>
              </a:rPr>
              <a:t>, tipus d’intercanvi i possibilitats d’ajuts.</a:t>
            </a:r>
          </a:p>
          <a:p>
            <a:pPr marL="171450" indent="-171450">
              <a:buFont typeface="Arial" panose="020B0604020202020204" pitchFamily="34" charset="0"/>
              <a:buChar char="•"/>
            </a:pPr>
            <a:r>
              <a:rPr lang="ca-ES" sz="1200" b="1" i="0" kern="1200">
                <a:solidFill>
                  <a:schemeClr val="tx1"/>
                </a:solidFill>
                <a:latin typeface="+mn-lt"/>
                <a:ea typeface="+mn-ea"/>
                <a:cs typeface="+mn-cs"/>
              </a:rPr>
              <a:t>pràctiques i ocupabilitat, </a:t>
            </a:r>
            <a:r>
              <a:rPr lang="ca-ES" sz="1200" b="0" i="0" kern="1200">
                <a:solidFill>
                  <a:schemeClr val="tx1"/>
                </a:solidFill>
                <a:latin typeface="+mn-lt"/>
                <a:ea typeface="+mn-ea"/>
                <a:cs typeface="+mn-cs"/>
              </a:rPr>
              <a:t>curriculars i </a:t>
            </a:r>
            <a:r>
              <a:rPr lang="ca-ES" sz="1200" b="0" i="0" kern="1200" err="1">
                <a:solidFill>
                  <a:schemeClr val="tx1"/>
                </a:solidFill>
                <a:latin typeface="+mn-lt"/>
                <a:ea typeface="+mn-ea"/>
                <a:cs typeface="+mn-cs"/>
              </a:rPr>
              <a:t>extracurriculars</a:t>
            </a:r>
            <a:r>
              <a:rPr lang="ca-ES" sz="1200" b="0" i="0" kern="1200">
                <a:solidFill>
                  <a:schemeClr val="tx1"/>
                </a:solidFill>
                <a:latin typeface="+mn-lt"/>
                <a:ea typeface="+mn-ea"/>
                <a:cs typeface="+mn-cs"/>
              </a:rPr>
              <a:t>.</a:t>
            </a:r>
          </a:p>
          <a:p>
            <a:pPr marL="171450" indent="-171450">
              <a:buFont typeface="Arial" panose="020B0604020202020204" pitchFamily="34" charset="0"/>
              <a:buChar char="•"/>
            </a:pPr>
            <a:endParaRPr lang="es-ES" sz="1200" b="0" i="0" kern="120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446E2D60-2D6B-6F4B-9BB5-F7428F642FF2}" type="slidenum">
              <a:rPr lang="ca-ES" smtClean="0"/>
              <a:t>27</a:t>
            </a:fld>
            <a:endParaRPr lang="ca-ES"/>
          </a:p>
        </p:txBody>
      </p:sp>
    </p:spTree>
    <p:extLst>
      <p:ext uri="{BB962C8B-B14F-4D97-AF65-F5344CB8AC3E}">
        <p14:creationId xmlns:p14="http://schemas.microsoft.com/office/powerpoint/2010/main" val="249107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fontAlgn="ctr"/>
            <a:endParaRPr lang="ca-ES" sz="1200" kern="1200" noProof="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6E2D60-2D6B-6F4B-9BB5-F7428F642FF2}" type="slidenum">
              <a:rPr kumimoji="0" lang="ca-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ca-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258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ts val="1200"/>
              </a:lnSpc>
              <a:spcBef>
                <a:spcPts val="600"/>
              </a:spcBef>
              <a:spcAft>
                <a:spcPts val="600"/>
              </a:spcAft>
            </a:pPr>
            <a:r>
              <a:rPr lang="ca-ES" sz="1200" b="0" i="0" dirty="0"/>
              <a:t>Els estudiants poden descarregar-se </a:t>
            </a:r>
            <a:r>
              <a:rPr lang="ca-ES" sz="1200" b="1" i="0" dirty="0"/>
              <a:t>aquesta presentació </a:t>
            </a:r>
            <a:r>
              <a:rPr lang="ca-ES" sz="1200" b="0" i="0" dirty="0"/>
              <a:t>i els </a:t>
            </a:r>
            <a:r>
              <a:rPr lang="ca-ES" sz="1200" b="1" i="0" dirty="0"/>
              <a:t>plans d’estudi </a:t>
            </a:r>
            <a:r>
              <a:rPr lang="ca-ES" sz="1200" b="0" i="0" dirty="0"/>
              <a:t>en PDF a l’adreça de la diapositiva. Aquesta adreça apareix igualment a la bola verda dels </a:t>
            </a:r>
            <a:r>
              <a:rPr lang="ca-ES" sz="1200" b="0" i="0" dirty="0" err="1"/>
              <a:t>flyers</a:t>
            </a:r>
            <a:r>
              <a:rPr lang="ca-ES" sz="1200" b="0" i="0" dirty="0"/>
              <a:t> i a la portada de tots els plans d’estudi.</a:t>
            </a:r>
          </a:p>
          <a:p>
            <a:pPr>
              <a:lnSpc>
                <a:spcPts val="1200"/>
              </a:lnSpc>
              <a:spcBef>
                <a:spcPts val="600"/>
              </a:spcBef>
              <a:spcAft>
                <a:spcPts val="600"/>
              </a:spcAft>
            </a:pPr>
            <a:endParaRPr lang="ca-ES" sz="1200" b="0" i="0" dirty="0"/>
          </a:p>
          <a:p>
            <a:pPr>
              <a:lnSpc>
                <a:spcPts val="1200"/>
              </a:lnSpc>
              <a:spcBef>
                <a:spcPts val="600"/>
              </a:spcBef>
              <a:spcAft>
                <a:spcPts val="600"/>
              </a:spcAft>
            </a:pPr>
            <a:r>
              <a:rPr lang="ca-ES" sz="1200" b="1" i="0" dirty="0"/>
              <a:t>Moment de les preguntes!</a:t>
            </a:r>
          </a:p>
          <a:p>
            <a:pPr>
              <a:lnSpc>
                <a:spcPts val="1200"/>
              </a:lnSpc>
              <a:spcBef>
                <a:spcPts val="600"/>
              </a:spcBef>
              <a:spcAft>
                <a:spcPts val="600"/>
              </a:spcAft>
            </a:pPr>
            <a:endParaRPr lang="ca-ES" sz="1200" i="0" dirty="0"/>
          </a:p>
          <a:p>
            <a:pPr>
              <a:lnSpc>
                <a:spcPts val="1200"/>
              </a:lnSpc>
              <a:spcBef>
                <a:spcPts val="600"/>
              </a:spcBef>
              <a:spcAft>
                <a:spcPts val="600"/>
              </a:spcAft>
            </a:pPr>
            <a:r>
              <a:rPr lang="ca-ES" sz="1200" i="0" dirty="0"/>
              <a:t>Us adjuntem una selecció de les preguntes més freqüents:</a:t>
            </a:r>
          </a:p>
          <a:p>
            <a:pPr>
              <a:lnSpc>
                <a:spcPts val="1200"/>
              </a:lnSpc>
              <a:spcBef>
                <a:spcPts val="600"/>
              </a:spcBef>
              <a:spcAft>
                <a:spcPts val="600"/>
              </a:spcAft>
            </a:pPr>
            <a:endParaRPr lang="ca-ES" sz="1200" i="0" dirty="0"/>
          </a:p>
          <a:p>
            <a:pPr marL="171450" indent="-171450">
              <a:lnSpc>
                <a:spcPts val="1200"/>
              </a:lnSpc>
              <a:spcBef>
                <a:spcPts val="600"/>
              </a:spcBef>
              <a:spcAft>
                <a:spcPts val="600"/>
              </a:spcAft>
              <a:buFont typeface="Arial" panose="020B0604020202020204" pitchFamily="34" charset="0"/>
              <a:buChar char="•"/>
            </a:pPr>
            <a:r>
              <a:rPr lang="ca-ES" sz="1200" i="0" dirty="0"/>
              <a:t>Què és un crèdit ECTS?</a:t>
            </a:r>
          </a:p>
          <a:p>
            <a:pPr marL="171450" indent="-171450">
              <a:lnSpc>
                <a:spcPts val="1200"/>
              </a:lnSpc>
              <a:spcBef>
                <a:spcPts val="600"/>
              </a:spcBef>
              <a:spcAft>
                <a:spcPts val="600"/>
              </a:spcAft>
              <a:buFont typeface="Arial" panose="020B0604020202020204" pitchFamily="34" charset="0"/>
              <a:buChar char="•"/>
            </a:pPr>
            <a:r>
              <a:rPr lang="ca-ES" sz="1200" i="0" dirty="0"/>
              <a:t>Quan dura un grau?</a:t>
            </a:r>
          </a:p>
          <a:p>
            <a:pPr marL="171450" indent="-171450">
              <a:lnSpc>
                <a:spcPts val="1200"/>
              </a:lnSpc>
              <a:spcBef>
                <a:spcPts val="600"/>
              </a:spcBef>
              <a:spcAft>
                <a:spcPts val="600"/>
              </a:spcAft>
              <a:buFont typeface="Arial" panose="020B0604020202020204" pitchFamily="34" charset="0"/>
              <a:buChar char="•"/>
            </a:pPr>
            <a:r>
              <a:rPr lang="ca-ES" sz="1200" i="0" dirty="0"/>
              <a:t>Què són les mencions?</a:t>
            </a:r>
          </a:p>
          <a:p>
            <a:pPr marL="171450" indent="-171450">
              <a:lnSpc>
                <a:spcPts val="1200"/>
              </a:lnSpc>
              <a:spcBef>
                <a:spcPts val="600"/>
              </a:spcBef>
              <a:spcAft>
                <a:spcPts val="600"/>
              </a:spcAft>
              <a:buFont typeface="Arial" panose="020B0604020202020204" pitchFamily="34" charset="0"/>
              <a:buChar char="•"/>
            </a:pPr>
            <a:r>
              <a:rPr lang="ca-ES" sz="1200" i="0" dirty="0"/>
              <a:t>Què vol dir preu públic?</a:t>
            </a:r>
          </a:p>
          <a:p>
            <a:pPr marL="171450" indent="-171450">
              <a:lnSpc>
                <a:spcPts val="1200"/>
              </a:lnSpc>
              <a:spcBef>
                <a:spcPts val="600"/>
              </a:spcBef>
              <a:spcAft>
                <a:spcPts val="600"/>
              </a:spcAft>
              <a:buFont typeface="Arial" panose="020B0604020202020204" pitchFamily="34" charset="0"/>
              <a:buChar char="•"/>
            </a:pPr>
            <a:r>
              <a:rPr lang="ca-ES" sz="1200" i="0" dirty="0"/>
              <a:t>Què és la nota de tall?</a:t>
            </a:r>
          </a:p>
        </p:txBody>
      </p:sp>
      <p:sp>
        <p:nvSpPr>
          <p:cNvPr id="4" name="Marcador de número de diapositiva 3"/>
          <p:cNvSpPr>
            <a:spLocks noGrp="1"/>
          </p:cNvSpPr>
          <p:nvPr>
            <p:ph type="sldNum" sz="quarter" idx="10"/>
          </p:nvPr>
        </p:nvSpPr>
        <p:spPr/>
        <p:txBody>
          <a:bodyPr/>
          <a:lstStyle/>
          <a:p>
            <a:fld id="{446E2D60-2D6B-6F4B-9BB5-F7428F642FF2}" type="slidenum">
              <a:rPr lang="ca-ES" smtClean="0"/>
              <a:t>30</a:t>
            </a:fld>
            <a:endParaRPr lang="ca-ES"/>
          </a:p>
        </p:txBody>
      </p:sp>
    </p:spTree>
    <p:extLst>
      <p:ext uri="{BB962C8B-B14F-4D97-AF65-F5344CB8AC3E}">
        <p14:creationId xmlns:p14="http://schemas.microsoft.com/office/powerpoint/2010/main" val="909168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pPr marL="0" indent="0">
              <a:buFont typeface="Arial" panose="020B0604020202020204" pitchFamily="34" charset="0"/>
              <a:buNone/>
            </a:pPr>
            <a:r>
              <a:rPr lang="ca-ES"/>
              <a:t>Vídeo de presentació de la UAB de 24 segons. </a:t>
            </a:r>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6E2D60-2D6B-6F4B-9BB5-F7428F642FF2}"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ca-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3017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lnSpc>
                <a:spcPts val="1200"/>
              </a:lnSpc>
              <a:spcBef>
                <a:spcPts val="600"/>
              </a:spcBef>
              <a:spcAft>
                <a:spcPts val="600"/>
              </a:spcAft>
              <a:buFont typeface="Arial" panose="020B0604020202020204" pitchFamily="34" charset="0"/>
              <a:buNone/>
            </a:pPr>
            <a:endParaRPr lang="ca-ES" sz="1200" i="1" dirty="0"/>
          </a:p>
        </p:txBody>
      </p:sp>
      <p:sp>
        <p:nvSpPr>
          <p:cNvPr id="4" name="Marcador de número de diapositiva 3"/>
          <p:cNvSpPr>
            <a:spLocks noGrp="1"/>
          </p:cNvSpPr>
          <p:nvPr>
            <p:ph type="sldNum" sz="quarter" idx="10"/>
          </p:nvPr>
        </p:nvSpPr>
        <p:spPr/>
        <p:txBody>
          <a:bodyPr/>
          <a:lstStyle/>
          <a:p>
            <a:fld id="{446E2D60-2D6B-6F4B-9BB5-F7428F642FF2}" type="slidenum">
              <a:rPr lang="ca-ES" smtClean="0"/>
              <a:t>3</a:t>
            </a:fld>
            <a:endParaRPr lang="ca-ES"/>
          </a:p>
        </p:txBody>
      </p:sp>
    </p:spTree>
    <p:extLst>
      <p:ext uri="{BB962C8B-B14F-4D97-AF65-F5344CB8AC3E}">
        <p14:creationId xmlns:p14="http://schemas.microsoft.com/office/powerpoint/2010/main" val="1929733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ts val="1200"/>
              </a:lnSpc>
              <a:spcBef>
                <a:spcPts val="600"/>
              </a:spcBef>
              <a:spcAft>
                <a:spcPts val="600"/>
              </a:spcAft>
            </a:pPr>
            <a:endParaRPr lang="ca-ES" sz="1200" i="0"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6E2D60-2D6B-6F4B-9BB5-F7428F642FF2}" type="slidenum">
              <a:rPr kumimoji="0" lang="ca-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ca-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168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1" i="0" kern="120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446E2D60-2D6B-6F4B-9BB5-F7428F642FF2}" type="slidenum">
              <a:rPr lang="ca-ES" smtClean="0"/>
              <a:t>5</a:t>
            </a:fld>
            <a:endParaRPr lang="ca-ES"/>
          </a:p>
        </p:txBody>
      </p:sp>
    </p:spTree>
    <p:extLst>
      <p:ext uri="{BB962C8B-B14F-4D97-AF65-F5344CB8AC3E}">
        <p14:creationId xmlns:p14="http://schemas.microsoft.com/office/powerpoint/2010/main" val="2140755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0" i="0" kern="120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446E2D60-2D6B-6F4B-9BB5-F7428F642FF2}" type="slidenum">
              <a:rPr lang="ca-ES" smtClean="0"/>
              <a:t>6</a:t>
            </a:fld>
            <a:endParaRPr lang="ca-ES"/>
          </a:p>
        </p:txBody>
      </p:sp>
    </p:spTree>
    <p:extLst>
      <p:ext uri="{BB962C8B-B14F-4D97-AF65-F5344CB8AC3E}">
        <p14:creationId xmlns:p14="http://schemas.microsoft.com/office/powerpoint/2010/main" val="208703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0" i="0" kern="120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446E2D60-2D6B-6F4B-9BB5-F7428F642FF2}" type="slidenum">
              <a:rPr lang="ca-ES" smtClean="0"/>
              <a:t>9</a:t>
            </a:fld>
            <a:endParaRPr lang="ca-ES"/>
          </a:p>
        </p:txBody>
      </p:sp>
    </p:spTree>
    <p:extLst>
      <p:ext uri="{BB962C8B-B14F-4D97-AF65-F5344CB8AC3E}">
        <p14:creationId xmlns:p14="http://schemas.microsoft.com/office/powerpoint/2010/main" val="1288222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1" i="0" kern="120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446E2D60-2D6B-6F4B-9BB5-F7428F642FF2}" type="slidenum">
              <a:rPr lang="ca-ES" smtClean="0"/>
              <a:t>15</a:t>
            </a:fld>
            <a:endParaRPr lang="ca-ES"/>
          </a:p>
        </p:txBody>
      </p:sp>
    </p:spTree>
    <p:extLst>
      <p:ext uri="{BB962C8B-B14F-4D97-AF65-F5344CB8AC3E}">
        <p14:creationId xmlns:p14="http://schemas.microsoft.com/office/powerpoint/2010/main" val="1949624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0" i="0" kern="1200" dirty="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446E2D60-2D6B-6F4B-9BB5-F7428F642FF2}" type="slidenum">
              <a:rPr lang="ca-ES" smtClean="0"/>
              <a:t>16</a:t>
            </a:fld>
            <a:endParaRPr lang="ca-ES"/>
          </a:p>
        </p:txBody>
      </p:sp>
    </p:spTree>
    <p:extLst>
      <p:ext uri="{BB962C8B-B14F-4D97-AF65-F5344CB8AC3E}">
        <p14:creationId xmlns:p14="http://schemas.microsoft.com/office/powerpoint/2010/main" val="608411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ca-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ca-ES"/>
          </a:p>
        </p:txBody>
      </p:sp>
      <p:sp>
        <p:nvSpPr>
          <p:cNvPr id="4" name="Marcador de fecha 3"/>
          <p:cNvSpPr>
            <a:spLocks noGrp="1"/>
          </p:cNvSpPr>
          <p:nvPr>
            <p:ph type="dt" sz="half" idx="10"/>
          </p:nvPr>
        </p:nvSpPr>
        <p:spPr/>
        <p:txBody>
          <a:bodyPr/>
          <a:lstStyle/>
          <a:p>
            <a:fld id="{7D7235BE-B427-054A-898F-5F2344B6F55E}" type="datetimeFigureOut">
              <a:rPr lang="es-ES" smtClean="0"/>
              <a:t>26/03/2025</a:t>
            </a:fld>
            <a:endParaRPr lang="ca-ES"/>
          </a:p>
        </p:txBody>
      </p:sp>
      <p:sp>
        <p:nvSpPr>
          <p:cNvPr id="5" name="Marcador de pie de página 4"/>
          <p:cNvSpPr>
            <a:spLocks noGrp="1"/>
          </p:cNvSpPr>
          <p:nvPr>
            <p:ph type="ftr" sz="quarter" idx="11"/>
          </p:nvPr>
        </p:nvSpPr>
        <p:spPr/>
        <p:txBody>
          <a:bodyPr/>
          <a:lstStyle/>
          <a:p>
            <a:endParaRPr lang="ca-ES"/>
          </a:p>
        </p:txBody>
      </p:sp>
      <p:sp>
        <p:nvSpPr>
          <p:cNvPr id="6" name="Marcador de número de diapositiva 5"/>
          <p:cNvSpPr>
            <a:spLocks noGrp="1"/>
          </p:cNvSpPr>
          <p:nvPr>
            <p:ph type="sldNum" sz="quarter" idx="12"/>
          </p:nvPr>
        </p:nvSpPr>
        <p:spPr/>
        <p:txBody>
          <a:bodyPr/>
          <a:lstStyle/>
          <a:p>
            <a:fld id="{E2914A0F-3272-9A47-A087-1988A36D2E80}" type="slidenum">
              <a:rPr lang="ca-ES" smtClean="0"/>
              <a:t>‹Nº›</a:t>
            </a:fld>
            <a:endParaRPr lang="ca-ES"/>
          </a:p>
        </p:txBody>
      </p:sp>
    </p:spTree>
    <p:extLst>
      <p:ext uri="{BB962C8B-B14F-4D97-AF65-F5344CB8AC3E}">
        <p14:creationId xmlns:p14="http://schemas.microsoft.com/office/powerpoint/2010/main" val="2671302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ca-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4" name="Marcador de fecha 3"/>
          <p:cNvSpPr>
            <a:spLocks noGrp="1"/>
          </p:cNvSpPr>
          <p:nvPr>
            <p:ph type="dt" sz="half" idx="10"/>
          </p:nvPr>
        </p:nvSpPr>
        <p:spPr/>
        <p:txBody>
          <a:bodyPr/>
          <a:lstStyle/>
          <a:p>
            <a:fld id="{7D7235BE-B427-054A-898F-5F2344B6F55E}" type="datetimeFigureOut">
              <a:rPr lang="es-ES" smtClean="0"/>
              <a:t>26/03/2025</a:t>
            </a:fld>
            <a:endParaRPr lang="ca-ES"/>
          </a:p>
        </p:txBody>
      </p:sp>
      <p:sp>
        <p:nvSpPr>
          <p:cNvPr id="5" name="Marcador de pie de página 4"/>
          <p:cNvSpPr>
            <a:spLocks noGrp="1"/>
          </p:cNvSpPr>
          <p:nvPr>
            <p:ph type="ftr" sz="quarter" idx="11"/>
          </p:nvPr>
        </p:nvSpPr>
        <p:spPr/>
        <p:txBody>
          <a:bodyPr/>
          <a:lstStyle/>
          <a:p>
            <a:endParaRPr lang="ca-ES"/>
          </a:p>
        </p:txBody>
      </p:sp>
      <p:sp>
        <p:nvSpPr>
          <p:cNvPr id="6" name="Marcador de número de diapositiva 5"/>
          <p:cNvSpPr>
            <a:spLocks noGrp="1"/>
          </p:cNvSpPr>
          <p:nvPr>
            <p:ph type="sldNum" sz="quarter" idx="12"/>
          </p:nvPr>
        </p:nvSpPr>
        <p:spPr/>
        <p:txBody>
          <a:bodyPr/>
          <a:lstStyle/>
          <a:p>
            <a:fld id="{E2914A0F-3272-9A47-A087-1988A36D2E80}" type="slidenum">
              <a:rPr lang="ca-ES" smtClean="0"/>
              <a:t>‹Nº›</a:t>
            </a:fld>
            <a:endParaRPr lang="ca-ES"/>
          </a:p>
        </p:txBody>
      </p:sp>
    </p:spTree>
    <p:extLst>
      <p:ext uri="{BB962C8B-B14F-4D97-AF65-F5344CB8AC3E}">
        <p14:creationId xmlns:p14="http://schemas.microsoft.com/office/powerpoint/2010/main" val="184372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ca-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4" name="Marcador de fecha 3"/>
          <p:cNvSpPr>
            <a:spLocks noGrp="1"/>
          </p:cNvSpPr>
          <p:nvPr>
            <p:ph type="dt" sz="half" idx="10"/>
          </p:nvPr>
        </p:nvSpPr>
        <p:spPr/>
        <p:txBody>
          <a:bodyPr/>
          <a:lstStyle/>
          <a:p>
            <a:fld id="{7D7235BE-B427-054A-898F-5F2344B6F55E}" type="datetimeFigureOut">
              <a:rPr lang="es-ES" smtClean="0"/>
              <a:t>26/03/2025</a:t>
            </a:fld>
            <a:endParaRPr lang="ca-ES"/>
          </a:p>
        </p:txBody>
      </p:sp>
      <p:sp>
        <p:nvSpPr>
          <p:cNvPr id="5" name="Marcador de pie de página 4"/>
          <p:cNvSpPr>
            <a:spLocks noGrp="1"/>
          </p:cNvSpPr>
          <p:nvPr>
            <p:ph type="ftr" sz="quarter" idx="11"/>
          </p:nvPr>
        </p:nvSpPr>
        <p:spPr/>
        <p:txBody>
          <a:bodyPr/>
          <a:lstStyle/>
          <a:p>
            <a:endParaRPr lang="ca-ES"/>
          </a:p>
        </p:txBody>
      </p:sp>
      <p:sp>
        <p:nvSpPr>
          <p:cNvPr id="6" name="Marcador de número de diapositiva 5"/>
          <p:cNvSpPr>
            <a:spLocks noGrp="1"/>
          </p:cNvSpPr>
          <p:nvPr>
            <p:ph type="sldNum" sz="quarter" idx="12"/>
          </p:nvPr>
        </p:nvSpPr>
        <p:spPr/>
        <p:txBody>
          <a:bodyPr/>
          <a:lstStyle/>
          <a:p>
            <a:fld id="{E2914A0F-3272-9A47-A087-1988A36D2E80}" type="slidenum">
              <a:rPr lang="ca-ES" smtClean="0"/>
              <a:t>‹Nº›</a:t>
            </a:fld>
            <a:endParaRPr lang="ca-ES"/>
          </a:p>
        </p:txBody>
      </p:sp>
    </p:spTree>
    <p:extLst>
      <p:ext uri="{BB962C8B-B14F-4D97-AF65-F5344CB8AC3E}">
        <p14:creationId xmlns:p14="http://schemas.microsoft.com/office/powerpoint/2010/main" val="3438096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ca-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4" name="Marcador de fecha 3"/>
          <p:cNvSpPr>
            <a:spLocks noGrp="1"/>
          </p:cNvSpPr>
          <p:nvPr>
            <p:ph type="dt" sz="half" idx="10"/>
          </p:nvPr>
        </p:nvSpPr>
        <p:spPr/>
        <p:txBody>
          <a:bodyPr/>
          <a:lstStyle/>
          <a:p>
            <a:fld id="{7D7235BE-B427-054A-898F-5F2344B6F55E}" type="datetimeFigureOut">
              <a:rPr lang="es-ES" smtClean="0"/>
              <a:t>26/03/2025</a:t>
            </a:fld>
            <a:endParaRPr lang="ca-ES"/>
          </a:p>
        </p:txBody>
      </p:sp>
      <p:sp>
        <p:nvSpPr>
          <p:cNvPr id="5" name="Marcador de pie de página 4"/>
          <p:cNvSpPr>
            <a:spLocks noGrp="1"/>
          </p:cNvSpPr>
          <p:nvPr>
            <p:ph type="ftr" sz="quarter" idx="11"/>
          </p:nvPr>
        </p:nvSpPr>
        <p:spPr/>
        <p:txBody>
          <a:bodyPr/>
          <a:lstStyle/>
          <a:p>
            <a:endParaRPr lang="ca-ES"/>
          </a:p>
        </p:txBody>
      </p:sp>
      <p:sp>
        <p:nvSpPr>
          <p:cNvPr id="6" name="Marcador de número de diapositiva 5"/>
          <p:cNvSpPr>
            <a:spLocks noGrp="1"/>
          </p:cNvSpPr>
          <p:nvPr>
            <p:ph type="sldNum" sz="quarter" idx="12"/>
          </p:nvPr>
        </p:nvSpPr>
        <p:spPr/>
        <p:txBody>
          <a:bodyPr/>
          <a:lstStyle/>
          <a:p>
            <a:fld id="{E2914A0F-3272-9A47-A087-1988A36D2E80}" type="slidenum">
              <a:rPr lang="ca-ES" smtClean="0"/>
              <a:t>‹Nº›</a:t>
            </a:fld>
            <a:endParaRPr lang="ca-ES"/>
          </a:p>
        </p:txBody>
      </p:sp>
    </p:spTree>
    <p:extLst>
      <p:ext uri="{BB962C8B-B14F-4D97-AF65-F5344CB8AC3E}">
        <p14:creationId xmlns:p14="http://schemas.microsoft.com/office/powerpoint/2010/main" val="1477685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ca-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7D7235BE-B427-054A-898F-5F2344B6F55E}" type="datetimeFigureOut">
              <a:rPr lang="es-ES" smtClean="0"/>
              <a:t>26/03/2025</a:t>
            </a:fld>
            <a:endParaRPr lang="ca-ES"/>
          </a:p>
        </p:txBody>
      </p:sp>
      <p:sp>
        <p:nvSpPr>
          <p:cNvPr id="5" name="Marcador de pie de página 4"/>
          <p:cNvSpPr>
            <a:spLocks noGrp="1"/>
          </p:cNvSpPr>
          <p:nvPr>
            <p:ph type="ftr" sz="quarter" idx="11"/>
          </p:nvPr>
        </p:nvSpPr>
        <p:spPr/>
        <p:txBody>
          <a:bodyPr/>
          <a:lstStyle/>
          <a:p>
            <a:endParaRPr lang="ca-ES"/>
          </a:p>
        </p:txBody>
      </p:sp>
      <p:sp>
        <p:nvSpPr>
          <p:cNvPr id="6" name="Marcador de número de diapositiva 5"/>
          <p:cNvSpPr>
            <a:spLocks noGrp="1"/>
          </p:cNvSpPr>
          <p:nvPr>
            <p:ph type="sldNum" sz="quarter" idx="12"/>
          </p:nvPr>
        </p:nvSpPr>
        <p:spPr/>
        <p:txBody>
          <a:bodyPr/>
          <a:lstStyle/>
          <a:p>
            <a:fld id="{E2914A0F-3272-9A47-A087-1988A36D2E80}" type="slidenum">
              <a:rPr lang="ca-ES" smtClean="0"/>
              <a:t>‹Nº›</a:t>
            </a:fld>
            <a:endParaRPr lang="ca-ES"/>
          </a:p>
        </p:txBody>
      </p:sp>
    </p:spTree>
    <p:extLst>
      <p:ext uri="{BB962C8B-B14F-4D97-AF65-F5344CB8AC3E}">
        <p14:creationId xmlns:p14="http://schemas.microsoft.com/office/powerpoint/2010/main" val="4162946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ca-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5" name="Marcador de fecha 4"/>
          <p:cNvSpPr>
            <a:spLocks noGrp="1"/>
          </p:cNvSpPr>
          <p:nvPr>
            <p:ph type="dt" sz="half" idx="10"/>
          </p:nvPr>
        </p:nvSpPr>
        <p:spPr/>
        <p:txBody>
          <a:bodyPr/>
          <a:lstStyle/>
          <a:p>
            <a:fld id="{7D7235BE-B427-054A-898F-5F2344B6F55E}" type="datetimeFigureOut">
              <a:rPr lang="es-ES" smtClean="0"/>
              <a:t>26/03/2025</a:t>
            </a:fld>
            <a:endParaRPr lang="ca-ES"/>
          </a:p>
        </p:txBody>
      </p:sp>
      <p:sp>
        <p:nvSpPr>
          <p:cNvPr id="6" name="Marcador de pie de página 5"/>
          <p:cNvSpPr>
            <a:spLocks noGrp="1"/>
          </p:cNvSpPr>
          <p:nvPr>
            <p:ph type="ftr" sz="quarter" idx="11"/>
          </p:nvPr>
        </p:nvSpPr>
        <p:spPr/>
        <p:txBody>
          <a:bodyPr/>
          <a:lstStyle/>
          <a:p>
            <a:endParaRPr lang="ca-ES"/>
          </a:p>
        </p:txBody>
      </p:sp>
      <p:sp>
        <p:nvSpPr>
          <p:cNvPr id="7" name="Marcador de número de diapositiva 6"/>
          <p:cNvSpPr>
            <a:spLocks noGrp="1"/>
          </p:cNvSpPr>
          <p:nvPr>
            <p:ph type="sldNum" sz="quarter" idx="12"/>
          </p:nvPr>
        </p:nvSpPr>
        <p:spPr/>
        <p:txBody>
          <a:bodyPr/>
          <a:lstStyle/>
          <a:p>
            <a:fld id="{E2914A0F-3272-9A47-A087-1988A36D2E80}" type="slidenum">
              <a:rPr lang="ca-ES" smtClean="0"/>
              <a:t>‹Nº›</a:t>
            </a:fld>
            <a:endParaRPr lang="ca-ES"/>
          </a:p>
        </p:txBody>
      </p:sp>
    </p:spTree>
    <p:extLst>
      <p:ext uri="{BB962C8B-B14F-4D97-AF65-F5344CB8AC3E}">
        <p14:creationId xmlns:p14="http://schemas.microsoft.com/office/powerpoint/2010/main" val="4165677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ca-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7" name="Marcador de fecha 6"/>
          <p:cNvSpPr>
            <a:spLocks noGrp="1"/>
          </p:cNvSpPr>
          <p:nvPr>
            <p:ph type="dt" sz="half" idx="10"/>
          </p:nvPr>
        </p:nvSpPr>
        <p:spPr/>
        <p:txBody>
          <a:bodyPr/>
          <a:lstStyle/>
          <a:p>
            <a:fld id="{7D7235BE-B427-054A-898F-5F2344B6F55E}" type="datetimeFigureOut">
              <a:rPr lang="es-ES" smtClean="0"/>
              <a:t>26/03/2025</a:t>
            </a:fld>
            <a:endParaRPr lang="ca-ES"/>
          </a:p>
        </p:txBody>
      </p:sp>
      <p:sp>
        <p:nvSpPr>
          <p:cNvPr id="8" name="Marcador de pie de página 7"/>
          <p:cNvSpPr>
            <a:spLocks noGrp="1"/>
          </p:cNvSpPr>
          <p:nvPr>
            <p:ph type="ftr" sz="quarter" idx="11"/>
          </p:nvPr>
        </p:nvSpPr>
        <p:spPr/>
        <p:txBody>
          <a:bodyPr/>
          <a:lstStyle/>
          <a:p>
            <a:endParaRPr lang="ca-ES"/>
          </a:p>
        </p:txBody>
      </p:sp>
      <p:sp>
        <p:nvSpPr>
          <p:cNvPr id="9" name="Marcador de número de diapositiva 8"/>
          <p:cNvSpPr>
            <a:spLocks noGrp="1"/>
          </p:cNvSpPr>
          <p:nvPr>
            <p:ph type="sldNum" sz="quarter" idx="12"/>
          </p:nvPr>
        </p:nvSpPr>
        <p:spPr/>
        <p:txBody>
          <a:bodyPr/>
          <a:lstStyle/>
          <a:p>
            <a:fld id="{E2914A0F-3272-9A47-A087-1988A36D2E80}" type="slidenum">
              <a:rPr lang="ca-ES" smtClean="0"/>
              <a:t>‹Nº›</a:t>
            </a:fld>
            <a:endParaRPr lang="ca-ES"/>
          </a:p>
        </p:txBody>
      </p:sp>
    </p:spTree>
    <p:extLst>
      <p:ext uri="{BB962C8B-B14F-4D97-AF65-F5344CB8AC3E}">
        <p14:creationId xmlns:p14="http://schemas.microsoft.com/office/powerpoint/2010/main" val="3587975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ca-ES"/>
          </a:p>
        </p:txBody>
      </p:sp>
      <p:sp>
        <p:nvSpPr>
          <p:cNvPr id="3" name="Marcador de fecha 2"/>
          <p:cNvSpPr>
            <a:spLocks noGrp="1"/>
          </p:cNvSpPr>
          <p:nvPr>
            <p:ph type="dt" sz="half" idx="10"/>
          </p:nvPr>
        </p:nvSpPr>
        <p:spPr/>
        <p:txBody>
          <a:bodyPr/>
          <a:lstStyle/>
          <a:p>
            <a:fld id="{7D7235BE-B427-054A-898F-5F2344B6F55E}" type="datetimeFigureOut">
              <a:rPr lang="es-ES" smtClean="0"/>
              <a:t>26/03/2025</a:t>
            </a:fld>
            <a:endParaRPr lang="ca-ES"/>
          </a:p>
        </p:txBody>
      </p:sp>
      <p:sp>
        <p:nvSpPr>
          <p:cNvPr id="4" name="Marcador de pie de página 3"/>
          <p:cNvSpPr>
            <a:spLocks noGrp="1"/>
          </p:cNvSpPr>
          <p:nvPr>
            <p:ph type="ftr" sz="quarter" idx="11"/>
          </p:nvPr>
        </p:nvSpPr>
        <p:spPr/>
        <p:txBody>
          <a:bodyPr/>
          <a:lstStyle/>
          <a:p>
            <a:endParaRPr lang="ca-ES"/>
          </a:p>
        </p:txBody>
      </p:sp>
      <p:sp>
        <p:nvSpPr>
          <p:cNvPr id="5" name="Marcador de número de diapositiva 4"/>
          <p:cNvSpPr>
            <a:spLocks noGrp="1"/>
          </p:cNvSpPr>
          <p:nvPr>
            <p:ph type="sldNum" sz="quarter" idx="12"/>
          </p:nvPr>
        </p:nvSpPr>
        <p:spPr/>
        <p:txBody>
          <a:bodyPr/>
          <a:lstStyle/>
          <a:p>
            <a:fld id="{E2914A0F-3272-9A47-A087-1988A36D2E80}" type="slidenum">
              <a:rPr lang="ca-ES" smtClean="0"/>
              <a:t>‹Nº›</a:t>
            </a:fld>
            <a:endParaRPr lang="ca-ES"/>
          </a:p>
        </p:txBody>
      </p:sp>
    </p:spTree>
    <p:extLst>
      <p:ext uri="{BB962C8B-B14F-4D97-AF65-F5344CB8AC3E}">
        <p14:creationId xmlns:p14="http://schemas.microsoft.com/office/powerpoint/2010/main" val="2593929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D7235BE-B427-054A-898F-5F2344B6F55E}" type="datetimeFigureOut">
              <a:rPr lang="es-ES" smtClean="0"/>
              <a:t>26/03/2025</a:t>
            </a:fld>
            <a:endParaRPr lang="ca-ES"/>
          </a:p>
        </p:txBody>
      </p:sp>
      <p:sp>
        <p:nvSpPr>
          <p:cNvPr id="3" name="Marcador de pie de página 2"/>
          <p:cNvSpPr>
            <a:spLocks noGrp="1"/>
          </p:cNvSpPr>
          <p:nvPr>
            <p:ph type="ftr" sz="quarter" idx="11"/>
          </p:nvPr>
        </p:nvSpPr>
        <p:spPr/>
        <p:txBody>
          <a:bodyPr/>
          <a:lstStyle/>
          <a:p>
            <a:endParaRPr lang="ca-ES"/>
          </a:p>
        </p:txBody>
      </p:sp>
      <p:sp>
        <p:nvSpPr>
          <p:cNvPr id="4" name="Marcador de número de diapositiva 3"/>
          <p:cNvSpPr>
            <a:spLocks noGrp="1"/>
          </p:cNvSpPr>
          <p:nvPr>
            <p:ph type="sldNum" sz="quarter" idx="12"/>
          </p:nvPr>
        </p:nvSpPr>
        <p:spPr/>
        <p:txBody>
          <a:bodyPr/>
          <a:lstStyle/>
          <a:p>
            <a:fld id="{E2914A0F-3272-9A47-A087-1988A36D2E80}" type="slidenum">
              <a:rPr lang="ca-ES" smtClean="0"/>
              <a:t>‹Nº›</a:t>
            </a:fld>
            <a:endParaRPr lang="ca-ES"/>
          </a:p>
        </p:txBody>
      </p:sp>
    </p:spTree>
    <p:extLst>
      <p:ext uri="{BB962C8B-B14F-4D97-AF65-F5344CB8AC3E}">
        <p14:creationId xmlns:p14="http://schemas.microsoft.com/office/powerpoint/2010/main" val="664104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ca-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7D7235BE-B427-054A-898F-5F2344B6F55E}" type="datetimeFigureOut">
              <a:rPr lang="es-ES" smtClean="0"/>
              <a:t>26/03/2025</a:t>
            </a:fld>
            <a:endParaRPr lang="ca-ES"/>
          </a:p>
        </p:txBody>
      </p:sp>
      <p:sp>
        <p:nvSpPr>
          <p:cNvPr id="6" name="Marcador de pie de página 5"/>
          <p:cNvSpPr>
            <a:spLocks noGrp="1"/>
          </p:cNvSpPr>
          <p:nvPr>
            <p:ph type="ftr" sz="quarter" idx="11"/>
          </p:nvPr>
        </p:nvSpPr>
        <p:spPr/>
        <p:txBody>
          <a:bodyPr/>
          <a:lstStyle/>
          <a:p>
            <a:endParaRPr lang="ca-ES"/>
          </a:p>
        </p:txBody>
      </p:sp>
      <p:sp>
        <p:nvSpPr>
          <p:cNvPr id="7" name="Marcador de número de diapositiva 6"/>
          <p:cNvSpPr>
            <a:spLocks noGrp="1"/>
          </p:cNvSpPr>
          <p:nvPr>
            <p:ph type="sldNum" sz="quarter" idx="12"/>
          </p:nvPr>
        </p:nvSpPr>
        <p:spPr/>
        <p:txBody>
          <a:bodyPr/>
          <a:lstStyle/>
          <a:p>
            <a:fld id="{E2914A0F-3272-9A47-A087-1988A36D2E80}" type="slidenum">
              <a:rPr lang="ca-ES" smtClean="0"/>
              <a:t>‹Nº›</a:t>
            </a:fld>
            <a:endParaRPr lang="ca-ES"/>
          </a:p>
        </p:txBody>
      </p:sp>
    </p:spTree>
    <p:extLst>
      <p:ext uri="{BB962C8B-B14F-4D97-AF65-F5344CB8AC3E}">
        <p14:creationId xmlns:p14="http://schemas.microsoft.com/office/powerpoint/2010/main" val="808444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ca-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7D7235BE-B427-054A-898F-5F2344B6F55E}" type="datetimeFigureOut">
              <a:rPr lang="es-ES" smtClean="0"/>
              <a:t>26/03/2025</a:t>
            </a:fld>
            <a:endParaRPr lang="ca-ES"/>
          </a:p>
        </p:txBody>
      </p:sp>
      <p:sp>
        <p:nvSpPr>
          <p:cNvPr id="6" name="Marcador de pie de página 5"/>
          <p:cNvSpPr>
            <a:spLocks noGrp="1"/>
          </p:cNvSpPr>
          <p:nvPr>
            <p:ph type="ftr" sz="quarter" idx="11"/>
          </p:nvPr>
        </p:nvSpPr>
        <p:spPr/>
        <p:txBody>
          <a:bodyPr/>
          <a:lstStyle/>
          <a:p>
            <a:endParaRPr lang="ca-ES"/>
          </a:p>
        </p:txBody>
      </p:sp>
      <p:sp>
        <p:nvSpPr>
          <p:cNvPr id="7" name="Marcador de número de diapositiva 6"/>
          <p:cNvSpPr>
            <a:spLocks noGrp="1"/>
          </p:cNvSpPr>
          <p:nvPr>
            <p:ph type="sldNum" sz="quarter" idx="12"/>
          </p:nvPr>
        </p:nvSpPr>
        <p:spPr/>
        <p:txBody>
          <a:bodyPr/>
          <a:lstStyle/>
          <a:p>
            <a:fld id="{E2914A0F-3272-9A47-A087-1988A36D2E80}" type="slidenum">
              <a:rPr lang="ca-ES" smtClean="0"/>
              <a:t>‹Nº›</a:t>
            </a:fld>
            <a:endParaRPr lang="ca-ES"/>
          </a:p>
        </p:txBody>
      </p:sp>
    </p:spTree>
    <p:extLst>
      <p:ext uri="{BB962C8B-B14F-4D97-AF65-F5344CB8AC3E}">
        <p14:creationId xmlns:p14="http://schemas.microsoft.com/office/powerpoint/2010/main" val="1671337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endParaRPr lang="ca-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ca-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7235BE-B427-054A-898F-5F2344B6F55E}" type="datetimeFigureOut">
              <a:rPr lang="es-ES" smtClean="0"/>
              <a:t>26/03/2025</a:t>
            </a:fld>
            <a:endParaRPr lang="ca-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a-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14A0F-3272-9A47-A087-1988A36D2E80}" type="slidenum">
              <a:rPr lang="ca-ES" smtClean="0"/>
              <a:t>‹Nº›</a:t>
            </a:fld>
            <a:endParaRPr lang="ca-ES"/>
          </a:p>
        </p:txBody>
      </p:sp>
    </p:spTree>
    <p:extLst>
      <p:ext uri="{BB962C8B-B14F-4D97-AF65-F5344CB8AC3E}">
        <p14:creationId xmlns:p14="http://schemas.microsoft.com/office/powerpoint/2010/main" val="110156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2.wdp"/><Relationship Id="rId7" Type="http://schemas.openxmlformats.org/officeDocument/2006/relationships/hyperlink" Target="https://www.uab.cat/web/universitat-autonoma-de-barcelona-1345467950436.html"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uab.cat/web/estudiar/llistat-de-graus/pla-d-estudis/pla-d-estudis-i-horaris/x-1345467811493.html?param1=1224150576688"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2.wdp"/><Relationship Id="rId7" Type="http://schemas.openxmlformats.org/officeDocument/2006/relationships/hyperlink" Target="https://www.uab.cat/web/universitat-autonoma-de-barcelona-1345467950436.html"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uab.cat/web/estudiar/llistat-de-graus/pla-d-estudis/competencies/x-1345467819221.html?param1=1224150576688"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2.wdp"/><Relationship Id="rId7" Type="http://schemas.openxmlformats.org/officeDocument/2006/relationships/hyperlink" Target="https://www.uab.cat/web/universitat-autonoma-de-barcelona-1345467950436.html"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uab.cat/web/estudiar/llistat-de-graus/pla-d-estudis/competencies/x-1345467819221.html?param1=1224150576688"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2.wdp"/><Relationship Id="rId7" Type="http://schemas.openxmlformats.org/officeDocument/2006/relationships/hyperlink" Target="https://www.uab.cat/web/universitat-autonoma-de-barcelona-1345467950436.html"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uab.cat/web/estudiar/llistat-de-graus/pla-d-estudis/pla-d-estudis-i-horaris/x-1345467811493.html?param1=1224150576688"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2.wdp"/><Relationship Id="rId7" Type="http://schemas.openxmlformats.org/officeDocument/2006/relationships/hyperlink" Target="https://www.uab.cat/web/universitat-autonoma-de-barcelona-1345467950436.html"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uab.cat/web/estudiar/llistat-de-graus/informacio-general/relacions-laborals-1216708251447.html?param1=122415057668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hyperlink" Target="https://www.uab.cat/web/universitat-autonoma-de-barcelona-1345467950436.html"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uab.cat/web/universitat-autonoma-de-barcelona-1345467950436.html" TargetMode="External"/><Relationship Id="rId3" Type="http://schemas.openxmlformats.org/officeDocument/2006/relationships/image" Target="../media/image57.png"/><Relationship Id="rId7" Type="http://schemas.openxmlformats.org/officeDocument/2006/relationships/image" Target="../media/image5.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www.uab.cat/web/estudiar/llistat-de-graus/acces/x-1216708253769.html?param1=1345667501432" TargetMode="External"/><Relationship Id="rId10" Type="http://schemas.openxmlformats.org/officeDocument/2006/relationships/hyperlink" Target="https://universitats.gencat.cat/es/preinscripcions/sobre-preinscripcio/ponderacions/" TargetMode="External"/><Relationship Id="rId4" Type="http://schemas.microsoft.com/office/2007/relationships/hdphoto" Target="../media/hdphoto3.wdp"/><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3.wdp"/><Relationship Id="rId7" Type="http://schemas.openxmlformats.org/officeDocument/2006/relationships/hyperlink" Target="https://www.uab.cat/web/universitat-autonoma-de-barcelona-1345467950436.html" TargetMode="Externa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uab.cat/web/estudiar/llistat-de-graus/informacio-general/dret-relacions-laborals-1216708251447.html?param1=1345667501432"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3.wdp"/><Relationship Id="rId7" Type="http://schemas.openxmlformats.org/officeDocument/2006/relationships/hyperlink" Target="https://www.uab.cat/web/universitat-autonoma-de-barcelona-1345467950436.html" TargetMode="Externa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uab.cat/web/estudiar/llistat-de-graus/acces/x-1216708253769.html?param1=1345667501432"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uab.cat/web/universitat-autonoma-de-barcelona-1345467950436.html" TargetMode="External"/><Relationship Id="rId3" Type="http://schemas.openxmlformats.org/officeDocument/2006/relationships/image" Target="../media/image57.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www.uab.cat/web/estudiar/graus/graus/horaris-i-aulari-1345711524880.html" TargetMode="External"/><Relationship Id="rId4" Type="http://schemas.microsoft.com/office/2007/relationships/hdphoto" Target="../media/hdphoto3.wdp"/><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youtube.com/uabbarcelona" TargetMode="External"/><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hyperlink" Target="https://www.youtube.com/watch?v=v3z4K_igVW0" TargetMode="External"/><Relationship Id="rId9" Type="http://schemas.openxmlformats.org/officeDocument/2006/relationships/hyperlink" Target="https://www.uab.cat/web/universitat-autonoma-de-barcelona-1345467950436.html"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3.wdp"/><Relationship Id="rId7" Type="http://schemas.openxmlformats.org/officeDocument/2006/relationships/hyperlink" Target="https://www.uab.cat/web/universitat-autonoma-de-barcelona-1345467950436.html" TargetMode="Externa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uab.cat/web/estudiar/llistat-de-graus/pla-d-estudis/pla-d-estudis-i-horaris/x-1345467811493.html?param1=1345667501432"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3.wdp"/><Relationship Id="rId7" Type="http://schemas.openxmlformats.org/officeDocument/2006/relationships/hyperlink" Target="https://www.uab.cat/web/universitat-autonoma-de-barcelona-1345467950436.html" TargetMode="Externa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uab.cat/web/estudiar/llistat-de-graus/pla-d-estudis/competencies/x-1345467819221.html?param1=1345667501432"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3.wdp"/><Relationship Id="rId7" Type="http://schemas.openxmlformats.org/officeDocument/2006/relationships/hyperlink" Target="https://www.uab.cat/web/universitat-autonoma-de-barcelona-1345467950436.html" TargetMode="Externa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uab.cat/web/estudiar/llistat-de-graus/pla-d-estudis/competencies/x-1345467819221.html?param1=1345667501432"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3.wdp"/><Relationship Id="rId7" Type="http://schemas.openxmlformats.org/officeDocument/2006/relationships/hyperlink" Target="https://www.uab.cat/web/universitat-autonoma-de-barcelona-1345467950436.html" TargetMode="Externa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uab.cat/web/estudiar/llistat-de-graus/informacio-general/dret-relacions-laborals-1216708251447.html?param1=1345667501432"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3.wdp"/><Relationship Id="rId7" Type="http://schemas.openxmlformats.org/officeDocument/2006/relationships/hyperlink" Target="https://www.uab.cat/web/universitat-autonoma-de-barcelona-1345467950436.html" TargetMode="Externa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uab.cat/web/estudiar/llistat-de-graus/informacio-general/dret-relacions-laborals-1216708251447.html?param1=1345667501432"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5.png"/><Relationship Id="rId18" Type="http://schemas.openxmlformats.org/officeDocument/2006/relationships/image" Target="../media/image6.png"/><Relationship Id="rId3" Type="http://schemas.openxmlformats.org/officeDocument/2006/relationships/image" Target="../media/image58.jpeg"/><Relationship Id="rId7" Type="http://schemas.openxmlformats.org/officeDocument/2006/relationships/image" Target="../media/image4.png"/><Relationship Id="rId12" Type="http://schemas.openxmlformats.org/officeDocument/2006/relationships/image" Target="../media/image64.png"/><Relationship Id="rId17" Type="http://schemas.openxmlformats.org/officeDocument/2006/relationships/hyperlink" Target="https://www.uab.cat/web/universitat-autonoma-de-barcelona-1345467950436.html" TargetMode="External"/><Relationship Id="rId2" Type="http://schemas.openxmlformats.org/officeDocument/2006/relationships/notesSlide" Target="../notesSlides/notesSlide11.xml"/><Relationship Id="rId16" Type="http://schemas.openxmlformats.org/officeDocument/2006/relationships/hyperlink" Target="https://www.uab.cat/web/universitat-autonoma-de-barcelona-1345467950436.html?utm_source=presen-visita&amp;utm_medium=other&amp;utm_campaign=presenvisita" TargetMode="External"/><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3.png"/><Relationship Id="rId5" Type="http://schemas.microsoft.com/office/2007/relationships/hdphoto" Target="../media/hdphoto4.wdp"/><Relationship Id="rId15" Type="http://schemas.openxmlformats.org/officeDocument/2006/relationships/hyperlink" Target="https://www.uab.cat/web/estudiar/grau/oferta-de-graus/tots-els-graus-1345661751752.html" TargetMode="External"/><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61.png"/><Relationship Id="rId1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hyperlink" Target="https://www.uab.cat/web/estudiar/-tesperemalauab-1345811559072.html?utm_source=presen-visita&amp;utm_medium=link&amp;utm_campaign=presenvisita" TargetMode="External"/><Relationship Id="rId13" Type="http://schemas.openxmlformats.org/officeDocument/2006/relationships/hyperlink" Target="https://www.uab.cat/web/estudis/visita-la-uab/visites-als-centres-de-secundaria-1345662188985.html" TargetMode="External"/><Relationship Id="rId18" Type="http://schemas.openxmlformats.org/officeDocument/2006/relationships/image" Target="../media/image6.png"/><Relationship Id="rId3" Type="http://schemas.openxmlformats.org/officeDocument/2006/relationships/image" Target="../media/image67.jpeg"/><Relationship Id="rId7" Type="http://schemas.openxmlformats.org/officeDocument/2006/relationships/image" Target="../media/image69.png"/><Relationship Id="rId12" Type="http://schemas.openxmlformats.org/officeDocument/2006/relationships/hyperlink" Target="https://www.uab.cat/web/estudis/visita-la-uab/dia-de-les-families-1345662188968.html" TargetMode="External"/><Relationship Id="rId17" Type="http://schemas.openxmlformats.org/officeDocument/2006/relationships/hyperlink" Target="https://www.uab.cat/web/universitat-autonoma-de-barcelona-1345467950436.html" TargetMode="External"/><Relationship Id="rId2" Type="http://schemas.openxmlformats.org/officeDocument/2006/relationships/notesSlide" Target="../notesSlides/notesSlide12.xml"/><Relationship Id="rId16" Type="http://schemas.openxmlformats.org/officeDocument/2006/relationships/image" Target="../media/image5.svg"/><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hyperlink" Target="https://www.uab.cat/web/estudis/visita-la-uab/visites-al-campus-per-a-centres-de-secundaria-particulars-i-families-1345850698230.html" TargetMode="External"/><Relationship Id="rId5" Type="http://schemas.microsoft.com/office/2007/relationships/hdphoto" Target="../media/hdphoto5.wdp"/><Relationship Id="rId15" Type="http://schemas.openxmlformats.org/officeDocument/2006/relationships/image" Target="../media/image4.png"/><Relationship Id="rId10" Type="http://schemas.openxmlformats.org/officeDocument/2006/relationships/hyperlink" Target="http://www.ensenyament.com/" TargetMode="External"/><Relationship Id="rId4" Type="http://schemas.openxmlformats.org/officeDocument/2006/relationships/image" Target="../media/image68.png"/><Relationship Id="rId9" Type="http://schemas.openxmlformats.org/officeDocument/2006/relationships/hyperlink" Target="https://www.uab.cat/web/estudis/visita-la-uab/jornades-de-portes-obertes-1345662188932.html" TargetMode="External"/><Relationship Id="rId14" Type="http://schemas.openxmlformats.org/officeDocument/2006/relationships/hyperlink" Target="https://www.uab.cat/web/estudis/visita-la-uab-1345811559072.html"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6.jpeg"/><Relationship Id="rId3" Type="http://schemas.openxmlformats.org/officeDocument/2006/relationships/image" Target="../media/image70.png"/><Relationship Id="rId7" Type="http://schemas.openxmlformats.org/officeDocument/2006/relationships/image" Target="../media/image72.jpeg"/><Relationship Id="rId12" Type="http://schemas.openxmlformats.org/officeDocument/2006/relationships/image" Target="../media/image5.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4.png"/><Relationship Id="rId5" Type="http://schemas.openxmlformats.org/officeDocument/2006/relationships/hyperlink" Target="https://www.uab.cat/web/estudiar/visita-la-uab/descarrega-les-guies-de-la-uab-en-pdf-1345716249762.html?utm_source=presen-visita&amp;utm_medium=other&amp;utm_campaign=presenvisita" TargetMode="External"/><Relationship Id="rId15" Type="http://schemas.openxmlformats.org/officeDocument/2006/relationships/image" Target="../media/image53.png"/><Relationship Id="rId10" Type="http://schemas.openxmlformats.org/officeDocument/2006/relationships/image" Target="../media/image75.png"/><Relationship Id="rId4" Type="http://schemas.microsoft.com/office/2007/relationships/hdphoto" Target="../media/hdphoto6.wdp"/><Relationship Id="rId9" Type="http://schemas.openxmlformats.org/officeDocument/2006/relationships/image" Target="../media/image74.jpeg"/><Relationship Id="rId14" Type="http://schemas.openxmlformats.org/officeDocument/2006/relationships/hyperlink" Target="https://www.uab.cat/web/universitat-autonoma-de-barcelona-1345467950436.html"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3" Type="http://schemas.openxmlformats.org/officeDocument/2006/relationships/image" Target="../media/image77.png"/><Relationship Id="rId7" Type="http://schemas.openxmlformats.org/officeDocument/2006/relationships/image" Target="../media/image4.png"/><Relationship Id="rId12" Type="http://schemas.openxmlformats.org/officeDocument/2006/relationships/hyperlink" Target="https://www.uab.cat/web/universitat-autonoma-de-barcelona-1345467950436.html"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uab.cat/web/coneix-el-piune-1345750500520.html" TargetMode="External"/><Relationship Id="rId11" Type="http://schemas.openxmlformats.org/officeDocument/2006/relationships/hyperlink" Target="https://www.uab.cat/web/responsables-d-inclusio-1345767327905.html" TargetMode="External"/><Relationship Id="rId5" Type="http://schemas.openxmlformats.org/officeDocument/2006/relationships/image" Target="../media/image79.png"/><Relationship Id="rId10" Type="http://schemas.openxmlformats.org/officeDocument/2006/relationships/hyperlink" Target="https://www.uab.cat/web/discapacitat-i-nee/com-accedir-als-serveis-1345767249636.html" TargetMode="External"/><Relationship Id="rId4" Type="http://schemas.openxmlformats.org/officeDocument/2006/relationships/image" Target="../media/image78.png"/><Relationship Id="rId9" Type="http://schemas.openxmlformats.org/officeDocument/2006/relationships/hyperlink" Target="https://www.uab.cat/web/discapacitat-i-nee/coneix-el-piune-1345750500520.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uab.cat/doc/guia-estudiant.pdf" TargetMode="External"/><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hyperlink" Target="https://www.uab.ca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6.png"/><Relationship Id="rId3" Type="http://schemas.openxmlformats.org/officeDocument/2006/relationships/image" Target="../media/image9.jpg"/><Relationship Id="rId7" Type="http://schemas.openxmlformats.org/officeDocument/2006/relationships/image" Target="../media/image13.png"/><Relationship Id="rId12" Type="http://schemas.openxmlformats.org/officeDocument/2006/relationships/hyperlink" Target="https://www.uab.cat/web/universitat-autonoma-de-barcelona-1345467950436.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hyperlink" Target="https://www.uab.cat/web/estudiar/visita-la-uab/descarrega-les-guies-de-la-uab-en-pdf-1345716249762.html?utm_source=presen-visita&amp;utm_medium=other&amp;utm_campaign=presenvisita" TargetMode="External"/><Relationship Id="rId3" Type="http://schemas.openxmlformats.org/officeDocument/2006/relationships/image" Target="../media/image81.jpeg"/><Relationship Id="rId7" Type="http://schemas.openxmlformats.org/officeDocument/2006/relationships/image" Target="../media/image83.png"/><Relationship Id="rId12"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hyperlink" Target="https://www.uab.cat/web/universitat-autonoma-de-barcelona-1345467950436.html" TargetMode="External"/><Relationship Id="rId5" Type="http://schemas.microsoft.com/office/2007/relationships/hdphoto" Target="../media/hdphoto7.wdp"/><Relationship Id="rId10" Type="http://schemas.openxmlformats.org/officeDocument/2006/relationships/image" Target="../media/image5.svg"/><Relationship Id="rId4" Type="http://schemas.openxmlformats.org/officeDocument/2006/relationships/image" Target="../media/image82.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hyperlink" Target="https://www.uab.cat/saf/" TargetMode="External"/><Relationship Id="rId26" Type="http://schemas.openxmlformats.org/officeDocument/2006/relationships/hyperlink" Target="https://vilauniversitaria.uab.cat/coneix-la-vila/campus/placa-civica/" TargetMode="External"/><Relationship Id="rId39" Type="http://schemas.openxmlformats.org/officeDocument/2006/relationships/image" Target="../media/image41.png"/><Relationship Id="rId21" Type="http://schemas.openxmlformats.org/officeDocument/2006/relationships/image" Target="../media/image28.png"/><Relationship Id="rId34" Type="http://schemas.openxmlformats.org/officeDocument/2006/relationships/image" Target="../media/image36.png"/><Relationship Id="rId42" Type="http://schemas.openxmlformats.org/officeDocument/2006/relationships/image" Target="../media/image44.png"/><Relationship Id="rId47" Type="http://schemas.openxmlformats.org/officeDocument/2006/relationships/image" Target="../media/image45.png"/><Relationship Id="rId50" Type="http://schemas.openxmlformats.org/officeDocument/2006/relationships/hyperlink" Target="https://www.uab.cat/web/mobilitat-i-transports-1345743863531.html" TargetMode="External"/><Relationship Id="rId55" Type="http://schemas.openxmlformats.org/officeDocument/2006/relationships/image" Target="../media/image51.png"/><Relationship Id="rId7" Type="http://schemas.openxmlformats.org/officeDocument/2006/relationships/hyperlink" Target="https://www.uab.cat/web/estudiar/grau/oferta-de-graus/centres-docents-1345664532351.html" TargetMode="External"/><Relationship Id="rId2" Type="http://schemas.openxmlformats.org/officeDocument/2006/relationships/notesSlide" Target="../notesSlides/notesSlide4.xml"/><Relationship Id="rId16" Type="http://schemas.openxmlformats.org/officeDocument/2006/relationships/hyperlink" Target="https://vilauniversitaria.uab.cat/" TargetMode="External"/><Relationship Id="rId29" Type="http://schemas.openxmlformats.org/officeDocument/2006/relationships/image" Target="../media/image32.png"/><Relationship Id="rId11" Type="http://schemas.openxmlformats.org/officeDocument/2006/relationships/image" Target="../media/image23.png"/><Relationship Id="rId24" Type="http://schemas.openxmlformats.org/officeDocument/2006/relationships/hyperlink" Target="https://www.uab.cat/web/viure-el-campus/cultura-en-viu-1345780447256.html" TargetMode="External"/><Relationship Id="rId32" Type="http://schemas.openxmlformats.org/officeDocument/2006/relationships/image" Target="../media/image34.png"/><Relationship Id="rId37" Type="http://schemas.openxmlformats.org/officeDocument/2006/relationships/image" Target="../media/image39.png"/><Relationship Id="rId40" Type="http://schemas.openxmlformats.org/officeDocument/2006/relationships/image" Target="../media/image42.png"/><Relationship Id="rId45" Type="http://schemas.openxmlformats.org/officeDocument/2006/relationships/image" Target="../media/image5.svg"/><Relationship Id="rId53" Type="http://schemas.openxmlformats.org/officeDocument/2006/relationships/hyperlink" Target="https://www.uab.cat/web/coneix-la-uab/punt-d-informacio-1345671073930.html" TargetMode="External"/><Relationship Id="rId5" Type="http://schemas.microsoft.com/office/2007/relationships/hdphoto" Target="../media/hdphoto1.wdp"/><Relationship Id="rId19"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hyperlink" Target="https://www.uab.cat/web/servei-de-restauracio-uab-1345703317945.html" TargetMode="External"/><Relationship Id="rId22" Type="http://schemas.openxmlformats.org/officeDocument/2006/relationships/hyperlink" Target="https://www.uab.cat/ca/sas" TargetMode="External"/><Relationship Id="rId27" Type="http://schemas.openxmlformats.org/officeDocument/2006/relationships/image" Target="../media/image31.png"/><Relationship Id="rId30" Type="http://schemas.openxmlformats.org/officeDocument/2006/relationships/hyperlink" Target="https://www.uab.cat/servei-llengues/" TargetMode="External"/><Relationship Id="rId35" Type="http://schemas.openxmlformats.org/officeDocument/2006/relationships/image" Target="../media/image37.png"/><Relationship Id="rId43" Type="http://schemas.openxmlformats.org/officeDocument/2006/relationships/hyperlink" Target="https://www.uab.cat/web/viure-el-campus/serveis-1345661544192.html" TargetMode="External"/><Relationship Id="rId48" Type="http://schemas.openxmlformats.org/officeDocument/2006/relationships/image" Target="../media/image46.png"/><Relationship Id="rId56" Type="http://schemas.openxmlformats.org/officeDocument/2006/relationships/hyperlink" Target="https://www.uab.cat/web/universitat-autonoma-de-barcelona-1345467950436.html" TargetMode="External"/><Relationship Id="rId8" Type="http://schemas.openxmlformats.org/officeDocument/2006/relationships/image" Target="../media/image21.png"/><Relationship Id="rId51" Type="http://schemas.openxmlformats.org/officeDocument/2006/relationships/image" Target="../media/image48.png"/><Relationship Id="rId3" Type="http://schemas.openxmlformats.org/officeDocument/2006/relationships/image" Target="../media/image18.png"/><Relationship Id="rId12" Type="http://schemas.openxmlformats.org/officeDocument/2006/relationships/hyperlink" Target="https://www.uab.cat/ca/biblioteques" TargetMode="External"/><Relationship Id="rId17" Type="http://schemas.openxmlformats.org/officeDocument/2006/relationships/image" Target="../media/image26.png"/><Relationship Id="rId25" Type="http://schemas.openxmlformats.org/officeDocument/2006/relationships/image" Target="../media/image30.png"/><Relationship Id="rId33" Type="http://schemas.openxmlformats.org/officeDocument/2006/relationships/image" Target="../media/image35.png"/><Relationship Id="rId38" Type="http://schemas.openxmlformats.org/officeDocument/2006/relationships/image" Target="../media/image40.png"/><Relationship Id="rId46" Type="http://schemas.openxmlformats.org/officeDocument/2006/relationships/hyperlink" Target="https://www.uab.cat/accessibilitat-transports/" TargetMode="External"/><Relationship Id="rId20" Type="http://schemas.openxmlformats.org/officeDocument/2006/relationships/hyperlink" Target="https://www.uab.cat/web/viure-el-campus/participacio-estudiantil-1345661544137.html" TargetMode="External"/><Relationship Id="rId41" Type="http://schemas.openxmlformats.org/officeDocument/2006/relationships/image" Target="../media/image43.png"/><Relationship Id="rId54"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hyperlink" Target="https://www.uab.cat/mediambient/" TargetMode="External"/><Relationship Id="rId36" Type="http://schemas.openxmlformats.org/officeDocument/2006/relationships/image" Target="../media/image38.png"/><Relationship Id="rId49" Type="http://schemas.openxmlformats.org/officeDocument/2006/relationships/image" Target="../media/image47.png"/><Relationship Id="rId57" Type="http://schemas.openxmlformats.org/officeDocument/2006/relationships/image" Target="../media/image6.png"/><Relationship Id="rId10" Type="http://schemas.openxmlformats.org/officeDocument/2006/relationships/hyperlink" Target="https://www.uab.cat/web/investigar/itineraris/la-recerca/centres-i-instituts-de-recerca-1345662120408.html" TargetMode="External"/><Relationship Id="rId31" Type="http://schemas.openxmlformats.org/officeDocument/2006/relationships/image" Target="../media/image33.png"/><Relationship Id="rId44" Type="http://schemas.openxmlformats.org/officeDocument/2006/relationships/image" Target="../media/image4.png"/><Relationship Id="rId52"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hyperlink" Target="https://www.uab.cat/web/universitat-autonoma-de-barcelona-1345467950436.html"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4.png"/><Relationship Id="rId7" Type="http://schemas.openxmlformats.org/officeDocument/2006/relationships/image" Target="../media/image5.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s://universitats.gencat.cat/es/preinscripcions/sobre-preinscripcio/ponderacions/" TargetMode="External"/><Relationship Id="rId5" Type="http://schemas.openxmlformats.org/officeDocument/2006/relationships/hyperlink" Target="https://www.uab.cat/web/estudiar/llistat-de-graus/acces/x-1216708253769.html?param1=1224150576688" TargetMode="External"/><Relationship Id="rId10" Type="http://schemas.openxmlformats.org/officeDocument/2006/relationships/image" Target="../media/image53.png"/><Relationship Id="rId4" Type="http://schemas.microsoft.com/office/2007/relationships/hdphoto" Target="../media/hdphoto2.wdp"/><Relationship Id="rId9" Type="http://schemas.openxmlformats.org/officeDocument/2006/relationships/hyperlink" Target="https://www.uab.cat/web/universitat-autonoma-de-barcelona-1345467950436.html"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2.wdp"/><Relationship Id="rId7" Type="http://schemas.openxmlformats.org/officeDocument/2006/relationships/hyperlink" Target="https://www.uab.cat/web/universitat-autonoma-de-barcelona-1345467950436.html"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uab.cat/web/estudiar/llistat-de-graus/informacio-general/relacions-laborals-1216708251447.html?param1=1224150576688"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2.wdp"/><Relationship Id="rId7" Type="http://schemas.openxmlformats.org/officeDocument/2006/relationships/hyperlink" Target="https://www.uab.cat/web/universitat-autonoma-de-barcelona-1345467950436.html"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hyperlink" Target="https://www.uab.cat/web/estudiar/llistat-de-graus/acces/x-1216708253769.html?param1=1224150576688"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uab.cat/web/universitat-autonoma-de-barcelona-1345467950436.html" TargetMode="External"/><Relationship Id="rId3" Type="http://schemas.openxmlformats.org/officeDocument/2006/relationships/image" Target="../media/image54.png"/><Relationship Id="rId7" Type="http://schemas.openxmlformats.org/officeDocument/2006/relationships/image" Target="../media/image5.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www.uab.cat/web/estudiar/graus/graus/horaris-i-aulari-1345711524880.html" TargetMode="External"/><Relationship Id="rId4" Type="http://schemas.microsoft.com/office/2007/relationships/hdphoto" Target="../media/hdphoto2.wdp"/><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tge 6" descr="Estudiants al campus UAB. &quot;UAB, un campus ple d'experiències&quot;. Logotip UAB, Universitat Autònoma de Barcelona.">
            <a:extLst>
              <a:ext uri="{FF2B5EF4-FFF2-40B4-BE49-F238E27FC236}">
                <a16:creationId xmlns:a16="http://schemas.microsoft.com/office/drawing/2014/main" id="{51005F8D-116D-2B1B-74D0-142D6BA3AA6C}"/>
              </a:ext>
            </a:extLst>
          </p:cNvPr>
          <p:cNvPicPr>
            <a:picLocks noChangeAspect="1"/>
          </p:cNvPicPr>
          <p:nvPr/>
        </p:nvPicPr>
        <p:blipFill>
          <a:blip r:embed="rId3"/>
          <a:srcRect/>
          <a:stretch/>
        </p:blipFill>
        <p:spPr>
          <a:xfrm>
            <a:off x="-12193" y="0"/>
            <a:ext cx="9168386" cy="6858000"/>
          </a:xfrm>
          <a:prstGeom prst="rect">
            <a:avLst/>
          </a:prstGeom>
        </p:spPr>
      </p:pic>
      <p:sp>
        <p:nvSpPr>
          <p:cNvPr id="8" name="CuadroTexto 4" descr="Grau en Relacions Laborals i grau en Dret i Relacions Laborals">
            <a:extLst>
              <a:ext uri="{FF2B5EF4-FFF2-40B4-BE49-F238E27FC236}">
                <a16:creationId xmlns:a16="http://schemas.microsoft.com/office/drawing/2014/main" id="{8BC07BB4-6026-FEB0-7113-3561C9044851}"/>
              </a:ext>
            </a:extLst>
          </p:cNvPr>
          <p:cNvSpPr txBox="1"/>
          <p:nvPr/>
        </p:nvSpPr>
        <p:spPr>
          <a:xfrm>
            <a:off x="501613" y="5422688"/>
            <a:ext cx="8096884" cy="1128322"/>
          </a:xfrm>
          <a:prstGeom prst="rect">
            <a:avLst/>
          </a:prstGeom>
          <a:noFill/>
        </p:spPr>
        <p:txBody>
          <a:bodyPr wrap="square" rtlCol="0">
            <a:spAutoFit/>
          </a:bodyPr>
          <a:lstStyle/>
          <a:p>
            <a:pPr marL="0" marR="0" lvl="0" indent="0" algn="l" defTabSz="457200" rtl="0" eaLnBrk="1" fontAlgn="auto" latinLnBrk="0" hangingPunct="1">
              <a:lnSpc>
                <a:spcPts val="4200"/>
              </a:lnSpc>
              <a:spcBef>
                <a:spcPts val="0"/>
              </a:spcBef>
              <a:spcAft>
                <a:spcPts val="0"/>
              </a:spcAft>
              <a:buClrTx/>
              <a:buSzTx/>
              <a:buFontTx/>
              <a:buNone/>
              <a:tabLst/>
              <a:defRPr/>
            </a:pPr>
            <a:r>
              <a:rPr kumimoji="0" lang="es-E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Relacions</a:t>
            </a:r>
            <a:r>
              <a:rPr kumimoji="0" lang="es-ES" sz="32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3200" b="1" i="0" u="none" strike="noStrike" kern="1200" cap="none" spc="0" normalizeH="0" noProof="0" dirty="0" err="1">
                <a:ln>
                  <a:noFill/>
                </a:ln>
                <a:solidFill>
                  <a:prstClr val="white"/>
                </a:solidFill>
                <a:effectLst/>
                <a:uLnTx/>
                <a:uFillTx/>
                <a:latin typeface="Arial" panose="020B0604020202020204" pitchFamily="34" charset="0"/>
                <a:ea typeface="+mn-ea"/>
                <a:cs typeface="Arial" panose="020B0604020202020204" pitchFamily="34" charset="0"/>
              </a:rPr>
              <a:t>Laborals</a:t>
            </a:r>
            <a:endParaRPr kumimoji="0" lang="es-ES" sz="32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ts val="4200"/>
              </a:lnSpc>
              <a:spcBef>
                <a:spcPts val="0"/>
              </a:spcBef>
              <a:spcAft>
                <a:spcPts val="0"/>
              </a:spcAft>
              <a:buClrTx/>
              <a:buSzTx/>
              <a:buFontTx/>
              <a:buNone/>
              <a:tabLst/>
              <a:defRPr/>
            </a:pPr>
            <a:r>
              <a:rPr kumimoji="0" lang="es-E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Dret</a:t>
            </a:r>
            <a:r>
              <a:rPr kumimoji="0" lang="es-E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a:t>
            </a:r>
            <a:r>
              <a:rPr kumimoji="0" lang="es-E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Relacions</a:t>
            </a:r>
            <a:r>
              <a:rPr kumimoji="0" lang="es-E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E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Laborals</a:t>
            </a:r>
            <a:endParaRPr kumimoji="0" lang="es-E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834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1198F5CB-D072-49F0-9F36-5C6382BFB2E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p:blipFill>
        <p:spPr>
          <a:xfrm flipH="1">
            <a:off x="0" y="0"/>
            <a:ext cx="9144000" cy="1300163"/>
          </a:xfrm>
          <a:prstGeom prst="rect">
            <a:avLst/>
          </a:prstGeom>
        </p:spPr>
      </p:pic>
      <p:sp>
        <p:nvSpPr>
          <p:cNvPr id="49" name="CuadroTexto 23"/>
          <p:cNvSpPr txBox="1"/>
          <p:nvPr/>
        </p:nvSpPr>
        <p:spPr>
          <a:xfrm>
            <a:off x="836028" y="5848945"/>
            <a:ext cx="129074" cy="280845"/>
          </a:xfrm>
          <a:prstGeom prst="rect">
            <a:avLst/>
          </a:prstGeom>
          <a:noFill/>
        </p:spPr>
        <p:txBody>
          <a:bodyPr wrap="none" lIns="63881" tIns="31940" rIns="63881" bIns="31940" rtlCol="0">
            <a:spAutoFit/>
          </a:bodyPr>
          <a:lstStyle/>
          <a:p>
            <a:endParaRPr lang="ca-ES" sz="1406" dirty="0">
              <a:solidFill>
                <a:schemeClr val="tx1">
                  <a:lumMod val="75000"/>
                  <a:lumOff val="25000"/>
                </a:schemeClr>
              </a:solidFill>
              <a:latin typeface="Arial"/>
              <a:cs typeface="Arial"/>
            </a:endParaRPr>
          </a:p>
        </p:txBody>
      </p:sp>
      <p:sp>
        <p:nvSpPr>
          <p:cNvPr id="24" name="CuadroTexto 23"/>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Així s’estructura el grau</a:t>
            </a:r>
          </a:p>
        </p:txBody>
      </p:sp>
      <p:sp>
        <p:nvSpPr>
          <p:cNvPr id="25" name="Rectángulo 24"/>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grpSp>
        <p:nvGrpSpPr>
          <p:cNvPr id="15" name="Grupo 14">
            <a:extLst>
              <a:ext uri="{FF2B5EF4-FFF2-40B4-BE49-F238E27FC236}">
                <a16:creationId xmlns:a16="http://schemas.microsoft.com/office/drawing/2014/main" id="{CEAB4FC1-D394-4902-B42F-1F55FD602481}"/>
              </a:ext>
            </a:extLst>
          </p:cNvPr>
          <p:cNvGrpSpPr/>
          <p:nvPr/>
        </p:nvGrpSpPr>
        <p:grpSpPr>
          <a:xfrm>
            <a:off x="1075645" y="4894721"/>
            <a:ext cx="3930392" cy="501363"/>
            <a:chOff x="1075645" y="4894721"/>
            <a:chExt cx="3930392" cy="501363"/>
          </a:xfrm>
        </p:grpSpPr>
        <p:grpSp>
          <p:nvGrpSpPr>
            <p:cNvPr id="10" name="Grupo 9">
              <a:extLst>
                <a:ext uri="{FF2B5EF4-FFF2-40B4-BE49-F238E27FC236}">
                  <a16:creationId xmlns:a16="http://schemas.microsoft.com/office/drawing/2014/main" id="{3105E752-F504-414F-95F7-DF18586F9933}"/>
                </a:ext>
              </a:extLst>
            </p:cNvPr>
            <p:cNvGrpSpPr/>
            <p:nvPr/>
          </p:nvGrpSpPr>
          <p:grpSpPr>
            <a:xfrm>
              <a:off x="3929268" y="4894721"/>
              <a:ext cx="1076769" cy="501271"/>
              <a:chOff x="4651130" y="5208042"/>
              <a:chExt cx="879232" cy="501271"/>
            </a:xfrm>
          </p:grpSpPr>
          <p:sp>
            <p:nvSpPr>
              <p:cNvPr id="9" name="Rectángulo 8">
                <a:extLst>
                  <a:ext uri="{FF2B5EF4-FFF2-40B4-BE49-F238E27FC236}">
                    <a16:creationId xmlns:a16="http://schemas.microsoft.com/office/drawing/2014/main" id="{34BDBA39-2347-4BD5-BA0F-4FA18D7BFE78}"/>
                  </a:ext>
                </a:extLst>
              </p:cNvPr>
              <p:cNvSpPr/>
              <p:nvPr/>
            </p:nvSpPr>
            <p:spPr>
              <a:xfrm>
                <a:off x="4651131" y="5208042"/>
                <a:ext cx="879231" cy="501271"/>
              </a:xfrm>
              <a:prstGeom prst="rect">
                <a:avLst/>
              </a:prstGeom>
              <a:ln w="190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dirty="0"/>
              </a:p>
            </p:txBody>
          </p:sp>
          <p:sp>
            <p:nvSpPr>
              <p:cNvPr id="32" name="CuadroTexto 31">
                <a:extLst>
                  <a:ext uri="{FF2B5EF4-FFF2-40B4-BE49-F238E27FC236}">
                    <a16:creationId xmlns:a16="http://schemas.microsoft.com/office/drawing/2014/main" id="{76DFB24B-A9D9-465F-89AE-EC64A016BCDE}"/>
                  </a:ext>
                </a:extLst>
              </p:cNvPr>
              <p:cNvSpPr txBox="1"/>
              <p:nvPr/>
            </p:nvSpPr>
            <p:spPr>
              <a:xfrm>
                <a:off x="4651130" y="5304788"/>
                <a:ext cx="879232" cy="307777"/>
              </a:xfrm>
              <a:prstGeom prst="rect">
                <a:avLst/>
              </a:prstGeom>
              <a:noFill/>
              <a:ln w="19050">
                <a:noFill/>
              </a:ln>
            </p:spPr>
            <p:txBody>
              <a:bodyPr wrap="square" rtlCol="0">
                <a:spAutoFit/>
              </a:bodyPr>
              <a:lstStyle>
                <a:defPPr>
                  <a:defRPr lang="es-ES"/>
                </a:defPPr>
                <a:lvl1pPr>
                  <a:defRPr sz="1400" b="1">
                    <a:latin typeface="Arial" panose="020B0604020202020204" pitchFamily="34" charset="0"/>
                    <a:cs typeface="Arial" panose="020B0604020202020204" pitchFamily="34" charset="0"/>
                  </a:defRPr>
                </a:lvl1pPr>
              </a:lstStyle>
              <a:p>
                <a:pPr algn="ctr"/>
                <a:r>
                  <a:rPr lang="ca-ES" dirty="0"/>
                  <a:t>12 ECTS</a:t>
                </a:r>
              </a:p>
            </p:txBody>
          </p:sp>
        </p:grpSp>
        <p:grpSp>
          <p:nvGrpSpPr>
            <p:cNvPr id="33" name="Grupo 32">
              <a:extLst>
                <a:ext uri="{FF2B5EF4-FFF2-40B4-BE49-F238E27FC236}">
                  <a16:creationId xmlns:a16="http://schemas.microsoft.com/office/drawing/2014/main" id="{A17E4D43-91F0-45CD-8C84-C3029586C9DB}"/>
                </a:ext>
              </a:extLst>
            </p:cNvPr>
            <p:cNvGrpSpPr/>
            <p:nvPr/>
          </p:nvGrpSpPr>
          <p:grpSpPr>
            <a:xfrm>
              <a:off x="1075645" y="4894813"/>
              <a:ext cx="2439494" cy="501271"/>
              <a:chOff x="4939475" y="3645787"/>
              <a:chExt cx="2085176" cy="501271"/>
            </a:xfrm>
          </p:grpSpPr>
          <p:sp>
            <p:nvSpPr>
              <p:cNvPr id="34" name="Rectángulo 33">
                <a:extLst>
                  <a:ext uri="{FF2B5EF4-FFF2-40B4-BE49-F238E27FC236}">
                    <a16:creationId xmlns:a16="http://schemas.microsoft.com/office/drawing/2014/main" id="{3A0F5341-1E1F-4FF1-8DB7-E2B667F3AF9C}"/>
                  </a:ext>
                </a:extLst>
              </p:cNvPr>
              <p:cNvSpPr/>
              <p:nvPr/>
            </p:nvSpPr>
            <p:spPr>
              <a:xfrm>
                <a:off x="4939475" y="3645787"/>
                <a:ext cx="2085175" cy="501271"/>
              </a:xfrm>
              <a:prstGeom prst="rect">
                <a:avLst/>
              </a:prstGeom>
              <a:solidFill>
                <a:srgbClr val="00853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ca-ES" dirty="0"/>
              </a:p>
            </p:txBody>
          </p:sp>
          <p:sp>
            <p:nvSpPr>
              <p:cNvPr id="35" name="CuadroTexto 34">
                <a:extLst>
                  <a:ext uri="{FF2B5EF4-FFF2-40B4-BE49-F238E27FC236}">
                    <a16:creationId xmlns:a16="http://schemas.microsoft.com/office/drawing/2014/main" id="{324C48E6-226E-4872-B2BA-7A13F7D77B18}"/>
                  </a:ext>
                </a:extLst>
              </p:cNvPr>
              <p:cNvSpPr txBox="1"/>
              <p:nvPr/>
            </p:nvSpPr>
            <p:spPr>
              <a:xfrm>
                <a:off x="4939475" y="3742533"/>
                <a:ext cx="2085176" cy="307777"/>
              </a:xfrm>
              <a:prstGeom prst="rect">
                <a:avLst/>
              </a:prstGeom>
              <a:noFill/>
            </p:spPr>
            <p:txBody>
              <a:bodyPr wrap="square" rtlCol="0">
                <a:spAutoFit/>
              </a:bodyPr>
              <a:lstStyle/>
              <a:p>
                <a:pPr algn="ctr"/>
                <a:r>
                  <a:rPr lang="ca-ES" sz="1400" b="1" dirty="0">
                    <a:solidFill>
                      <a:schemeClr val="bg1"/>
                    </a:solidFill>
                    <a:latin typeface="Arial" panose="020B0604020202020204" pitchFamily="34" charset="0"/>
                    <a:cs typeface="Arial" panose="020B0604020202020204" pitchFamily="34" charset="0"/>
                  </a:rPr>
                  <a:t>Treball de fi de grau (TFG)</a:t>
                </a:r>
              </a:p>
            </p:txBody>
          </p:sp>
        </p:grpSp>
      </p:grpSp>
      <p:grpSp>
        <p:nvGrpSpPr>
          <p:cNvPr id="12" name="Grupo 11">
            <a:extLst>
              <a:ext uri="{FF2B5EF4-FFF2-40B4-BE49-F238E27FC236}">
                <a16:creationId xmlns:a16="http://schemas.microsoft.com/office/drawing/2014/main" id="{F97D1955-95DE-4F0D-8715-CA34CC80ADD0}"/>
              </a:ext>
            </a:extLst>
          </p:cNvPr>
          <p:cNvGrpSpPr/>
          <p:nvPr/>
        </p:nvGrpSpPr>
        <p:grpSpPr>
          <a:xfrm>
            <a:off x="1075643" y="1945950"/>
            <a:ext cx="7058667" cy="523220"/>
            <a:chOff x="1075643" y="1945950"/>
            <a:chExt cx="7058667" cy="523220"/>
          </a:xfrm>
        </p:grpSpPr>
        <p:grpSp>
          <p:nvGrpSpPr>
            <p:cNvPr id="8" name="Grupo 7">
              <a:extLst>
                <a:ext uri="{FF2B5EF4-FFF2-40B4-BE49-F238E27FC236}">
                  <a16:creationId xmlns:a16="http://schemas.microsoft.com/office/drawing/2014/main" id="{70B1920B-6F41-4E1A-AAE1-CF1B38D3E2E5}"/>
                </a:ext>
              </a:extLst>
            </p:cNvPr>
            <p:cNvGrpSpPr/>
            <p:nvPr/>
          </p:nvGrpSpPr>
          <p:grpSpPr>
            <a:xfrm>
              <a:off x="1075643" y="1956605"/>
              <a:ext cx="2439488" cy="501271"/>
              <a:chOff x="4939475" y="3645787"/>
              <a:chExt cx="2085176" cy="501271"/>
            </a:xfrm>
          </p:grpSpPr>
          <p:sp>
            <p:nvSpPr>
              <p:cNvPr id="4" name="Rectángulo 3">
                <a:extLst>
                  <a:ext uri="{FF2B5EF4-FFF2-40B4-BE49-F238E27FC236}">
                    <a16:creationId xmlns:a16="http://schemas.microsoft.com/office/drawing/2014/main" id="{6A8F20CE-308E-4436-B360-9FB7CE798753}"/>
                  </a:ext>
                </a:extLst>
              </p:cNvPr>
              <p:cNvSpPr/>
              <p:nvPr/>
            </p:nvSpPr>
            <p:spPr>
              <a:xfrm>
                <a:off x="4939475" y="3645787"/>
                <a:ext cx="2085175" cy="501271"/>
              </a:xfrm>
              <a:prstGeom prst="rect">
                <a:avLst/>
              </a:prstGeom>
              <a:solidFill>
                <a:srgbClr val="00853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ca-ES" dirty="0"/>
              </a:p>
            </p:txBody>
          </p:sp>
          <p:sp>
            <p:nvSpPr>
              <p:cNvPr id="3" name="CuadroTexto 2">
                <a:extLst>
                  <a:ext uri="{FF2B5EF4-FFF2-40B4-BE49-F238E27FC236}">
                    <a16:creationId xmlns:a16="http://schemas.microsoft.com/office/drawing/2014/main" id="{DAA3CA6E-9157-4272-BAE4-8343672860FC}"/>
                  </a:ext>
                </a:extLst>
              </p:cNvPr>
              <p:cNvSpPr txBox="1"/>
              <p:nvPr/>
            </p:nvSpPr>
            <p:spPr>
              <a:xfrm>
                <a:off x="4939475" y="3742533"/>
                <a:ext cx="2085176" cy="307777"/>
              </a:xfrm>
              <a:prstGeom prst="rect">
                <a:avLst/>
              </a:prstGeom>
              <a:noFill/>
            </p:spPr>
            <p:txBody>
              <a:bodyPr wrap="square" rtlCol="0">
                <a:spAutoFit/>
              </a:bodyPr>
              <a:lstStyle/>
              <a:p>
                <a:pPr algn="ctr"/>
                <a:r>
                  <a:rPr lang="ca-ES" sz="1400" b="1" dirty="0">
                    <a:solidFill>
                      <a:schemeClr val="bg1"/>
                    </a:solidFill>
                    <a:latin typeface="Arial" panose="020B0604020202020204" pitchFamily="34" charset="0"/>
                    <a:cs typeface="Arial" panose="020B0604020202020204" pitchFamily="34" charset="0"/>
                  </a:rPr>
                  <a:t>Formació Bàsica</a:t>
                </a:r>
              </a:p>
            </p:txBody>
          </p:sp>
        </p:grpSp>
        <p:grpSp>
          <p:nvGrpSpPr>
            <p:cNvPr id="61" name="Grupo 60">
              <a:extLst>
                <a:ext uri="{FF2B5EF4-FFF2-40B4-BE49-F238E27FC236}">
                  <a16:creationId xmlns:a16="http://schemas.microsoft.com/office/drawing/2014/main" id="{346F28F3-3557-4BE0-ADA0-4F7DC2C672BD}"/>
                </a:ext>
              </a:extLst>
            </p:cNvPr>
            <p:cNvGrpSpPr/>
            <p:nvPr/>
          </p:nvGrpSpPr>
          <p:grpSpPr>
            <a:xfrm>
              <a:off x="3929266" y="1956605"/>
              <a:ext cx="1076771" cy="501271"/>
              <a:chOff x="4651130" y="5208042"/>
              <a:chExt cx="879232" cy="501271"/>
            </a:xfrm>
          </p:grpSpPr>
          <p:sp>
            <p:nvSpPr>
              <p:cNvPr id="62" name="Rectángulo 61">
                <a:extLst>
                  <a:ext uri="{FF2B5EF4-FFF2-40B4-BE49-F238E27FC236}">
                    <a16:creationId xmlns:a16="http://schemas.microsoft.com/office/drawing/2014/main" id="{EEEC36C6-CDC7-474C-9EC8-7DF55C521B95}"/>
                  </a:ext>
                </a:extLst>
              </p:cNvPr>
              <p:cNvSpPr/>
              <p:nvPr/>
            </p:nvSpPr>
            <p:spPr>
              <a:xfrm>
                <a:off x="4651131" y="5208042"/>
                <a:ext cx="879231" cy="501271"/>
              </a:xfrm>
              <a:prstGeom prst="rect">
                <a:avLst/>
              </a:prstGeom>
              <a:ln w="190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dirty="0"/>
              </a:p>
            </p:txBody>
          </p:sp>
          <p:sp>
            <p:nvSpPr>
              <p:cNvPr id="63" name="CuadroTexto 62">
                <a:extLst>
                  <a:ext uri="{FF2B5EF4-FFF2-40B4-BE49-F238E27FC236}">
                    <a16:creationId xmlns:a16="http://schemas.microsoft.com/office/drawing/2014/main" id="{B05E49E1-6D36-4A95-95CE-4327088C18DF}"/>
                  </a:ext>
                </a:extLst>
              </p:cNvPr>
              <p:cNvSpPr txBox="1"/>
              <p:nvPr/>
            </p:nvSpPr>
            <p:spPr>
              <a:xfrm>
                <a:off x="4651130" y="5304788"/>
                <a:ext cx="879232" cy="307777"/>
              </a:xfrm>
              <a:prstGeom prst="rect">
                <a:avLst/>
              </a:prstGeom>
              <a:noFill/>
              <a:ln w="19050">
                <a:noFill/>
              </a:ln>
            </p:spPr>
            <p:txBody>
              <a:bodyPr wrap="square" rtlCol="0">
                <a:spAutoFit/>
              </a:bodyPr>
              <a:lstStyle>
                <a:defPPr>
                  <a:defRPr lang="es-ES"/>
                </a:defPPr>
                <a:lvl1pPr>
                  <a:defRPr sz="1400" b="1">
                    <a:latin typeface="Arial" panose="020B0604020202020204" pitchFamily="34" charset="0"/>
                    <a:cs typeface="Arial" panose="020B0604020202020204" pitchFamily="34" charset="0"/>
                  </a:defRPr>
                </a:lvl1pPr>
              </a:lstStyle>
              <a:p>
                <a:pPr algn="ctr"/>
                <a:r>
                  <a:rPr lang="ca-ES" dirty="0"/>
                  <a:t>60 ECTS</a:t>
                </a:r>
              </a:p>
            </p:txBody>
          </p:sp>
        </p:grpSp>
        <p:sp>
          <p:nvSpPr>
            <p:cNvPr id="11" name="CuadroTexto 10">
              <a:extLst>
                <a:ext uri="{FF2B5EF4-FFF2-40B4-BE49-F238E27FC236}">
                  <a16:creationId xmlns:a16="http://schemas.microsoft.com/office/drawing/2014/main" id="{BDAEC35A-5080-43C3-A028-11BBB279B09D}"/>
                </a:ext>
              </a:extLst>
            </p:cNvPr>
            <p:cNvSpPr txBox="1"/>
            <p:nvPr/>
          </p:nvSpPr>
          <p:spPr>
            <a:xfrm>
              <a:off x="5276810" y="1945950"/>
              <a:ext cx="2857500" cy="523220"/>
            </a:xfrm>
            <a:prstGeom prst="rect">
              <a:avLst/>
            </a:prstGeom>
            <a:noFill/>
          </p:spPr>
          <p:txBody>
            <a:bodyPr wrap="square" rtlCol="0">
              <a:spAutoFit/>
            </a:bodyPr>
            <a:lstStyle/>
            <a:p>
              <a:pPr marL="285750" indent="-285750">
                <a:buClr>
                  <a:srgbClr val="008539"/>
                </a:buClr>
                <a:buFont typeface="Verdana" panose="020B0604030504040204" pitchFamily="34" charset="0"/>
                <a:buChar char="•"/>
              </a:pPr>
              <a:r>
                <a:rPr lang="ca-ES" sz="1400" dirty="0">
                  <a:latin typeface="Arial" panose="020B0604020202020204" pitchFamily="34" charset="0"/>
                  <a:cs typeface="Arial" panose="020B0604020202020204" pitchFamily="34" charset="0"/>
                </a:rPr>
                <a:t>Assignatures de la branca de coneixement de la titulació</a:t>
              </a:r>
            </a:p>
          </p:txBody>
        </p:sp>
      </p:grpSp>
      <p:grpSp>
        <p:nvGrpSpPr>
          <p:cNvPr id="13" name="Grupo 12">
            <a:extLst>
              <a:ext uri="{FF2B5EF4-FFF2-40B4-BE49-F238E27FC236}">
                <a16:creationId xmlns:a16="http://schemas.microsoft.com/office/drawing/2014/main" id="{1ACD71E2-084F-49AE-BA2D-390F563B611A}"/>
              </a:ext>
            </a:extLst>
          </p:cNvPr>
          <p:cNvGrpSpPr/>
          <p:nvPr/>
        </p:nvGrpSpPr>
        <p:grpSpPr>
          <a:xfrm>
            <a:off x="1075641" y="2914053"/>
            <a:ext cx="7058669" cy="523226"/>
            <a:chOff x="1075641" y="2914053"/>
            <a:chExt cx="7058669" cy="523226"/>
          </a:xfrm>
        </p:grpSpPr>
        <p:grpSp>
          <p:nvGrpSpPr>
            <p:cNvPr id="36" name="Grupo 35">
              <a:extLst>
                <a:ext uri="{FF2B5EF4-FFF2-40B4-BE49-F238E27FC236}">
                  <a16:creationId xmlns:a16="http://schemas.microsoft.com/office/drawing/2014/main" id="{A147467E-0970-454C-ADD3-B99B7A2F9CD5}"/>
                </a:ext>
              </a:extLst>
            </p:cNvPr>
            <p:cNvGrpSpPr/>
            <p:nvPr/>
          </p:nvGrpSpPr>
          <p:grpSpPr>
            <a:xfrm>
              <a:off x="1075641" y="2936008"/>
              <a:ext cx="2439491" cy="501271"/>
              <a:chOff x="4939475" y="3645787"/>
              <a:chExt cx="2085176" cy="501271"/>
            </a:xfrm>
          </p:grpSpPr>
          <p:sp>
            <p:nvSpPr>
              <p:cNvPr id="50" name="Rectángulo 49">
                <a:extLst>
                  <a:ext uri="{FF2B5EF4-FFF2-40B4-BE49-F238E27FC236}">
                    <a16:creationId xmlns:a16="http://schemas.microsoft.com/office/drawing/2014/main" id="{49FF6B60-8E7B-4ADC-9FD8-F861FB82DE09}"/>
                  </a:ext>
                </a:extLst>
              </p:cNvPr>
              <p:cNvSpPr/>
              <p:nvPr/>
            </p:nvSpPr>
            <p:spPr>
              <a:xfrm>
                <a:off x="4939475" y="3645787"/>
                <a:ext cx="2085175" cy="501271"/>
              </a:xfrm>
              <a:prstGeom prst="rect">
                <a:avLst/>
              </a:prstGeom>
              <a:solidFill>
                <a:srgbClr val="99CEB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ca-ES" dirty="0"/>
              </a:p>
            </p:txBody>
          </p:sp>
          <p:sp>
            <p:nvSpPr>
              <p:cNvPr id="51" name="CuadroTexto 50">
                <a:extLst>
                  <a:ext uri="{FF2B5EF4-FFF2-40B4-BE49-F238E27FC236}">
                    <a16:creationId xmlns:a16="http://schemas.microsoft.com/office/drawing/2014/main" id="{2D7205D7-F613-4119-8155-93E02F833DA1}"/>
                  </a:ext>
                </a:extLst>
              </p:cNvPr>
              <p:cNvSpPr txBox="1"/>
              <p:nvPr/>
            </p:nvSpPr>
            <p:spPr>
              <a:xfrm>
                <a:off x="4939475" y="3742533"/>
                <a:ext cx="2085176" cy="307777"/>
              </a:xfrm>
              <a:prstGeom prst="rect">
                <a:avLst/>
              </a:prstGeom>
              <a:noFill/>
            </p:spPr>
            <p:txBody>
              <a:bodyPr wrap="square" rtlCol="0">
                <a:spAutoFit/>
              </a:bodyPr>
              <a:lstStyle/>
              <a:p>
                <a:pPr algn="ctr"/>
                <a:r>
                  <a:rPr lang="ca-ES" sz="1400" b="1" dirty="0">
                    <a:latin typeface="Arial" panose="020B0604020202020204" pitchFamily="34" charset="0"/>
                    <a:cs typeface="Arial" panose="020B0604020202020204" pitchFamily="34" charset="0"/>
                  </a:rPr>
                  <a:t>Obligatòries</a:t>
                </a:r>
              </a:p>
            </p:txBody>
          </p:sp>
        </p:grpSp>
        <p:grpSp>
          <p:nvGrpSpPr>
            <p:cNvPr id="55" name="Grupo 54">
              <a:extLst>
                <a:ext uri="{FF2B5EF4-FFF2-40B4-BE49-F238E27FC236}">
                  <a16:creationId xmlns:a16="http://schemas.microsoft.com/office/drawing/2014/main" id="{F009C257-2258-49B0-AA54-F4F62771E33F}"/>
                </a:ext>
              </a:extLst>
            </p:cNvPr>
            <p:cNvGrpSpPr/>
            <p:nvPr/>
          </p:nvGrpSpPr>
          <p:grpSpPr>
            <a:xfrm>
              <a:off x="3929265" y="2935379"/>
              <a:ext cx="1076771" cy="501271"/>
              <a:chOff x="4651130" y="5208042"/>
              <a:chExt cx="879232" cy="501271"/>
            </a:xfrm>
          </p:grpSpPr>
          <p:sp>
            <p:nvSpPr>
              <p:cNvPr id="56" name="Rectángulo 55">
                <a:extLst>
                  <a:ext uri="{FF2B5EF4-FFF2-40B4-BE49-F238E27FC236}">
                    <a16:creationId xmlns:a16="http://schemas.microsoft.com/office/drawing/2014/main" id="{F8793B04-7372-4438-967B-F7A214EF8F3C}"/>
                  </a:ext>
                </a:extLst>
              </p:cNvPr>
              <p:cNvSpPr/>
              <p:nvPr/>
            </p:nvSpPr>
            <p:spPr>
              <a:xfrm>
                <a:off x="4651131" y="5208042"/>
                <a:ext cx="879231" cy="501271"/>
              </a:xfrm>
              <a:prstGeom prst="rect">
                <a:avLst/>
              </a:prstGeom>
              <a:ln w="190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dirty="0"/>
              </a:p>
            </p:txBody>
          </p:sp>
          <p:sp>
            <p:nvSpPr>
              <p:cNvPr id="57" name="CuadroTexto 56">
                <a:extLst>
                  <a:ext uri="{FF2B5EF4-FFF2-40B4-BE49-F238E27FC236}">
                    <a16:creationId xmlns:a16="http://schemas.microsoft.com/office/drawing/2014/main" id="{7C7D2943-7BF2-4A9F-A28F-3EC4B14E8A83}"/>
                  </a:ext>
                </a:extLst>
              </p:cNvPr>
              <p:cNvSpPr txBox="1"/>
              <p:nvPr/>
            </p:nvSpPr>
            <p:spPr>
              <a:xfrm>
                <a:off x="4651130" y="5304788"/>
                <a:ext cx="879232" cy="307777"/>
              </a:xfrm>
              <a:prstGeom prst="rect">
                <a:avLst/>
              </a:prstGeom>
              <a:noFill/>
              <a:ln w="19050">
                <a:noFill/>
              </a:ln>
            </p:spPr>
            <p:txBody>
              <a:bodyPr wrap="square" rtlCol="0">
                <a:spAutoFit/>
              </a:bodyPr>
              <a:lstStyle>
                <a:defPPr>
                  <a:defRPr lang="es-ES"/>
                </a:defPPr>
                <a:lvl1pPr>
                  <a:defRPr sz="1400" b="1">
                    <a:latin typeface="Arial" panose="020B0604020202020204" pitchFamily="34" charset="0"/>
                    <a:cs typeface="Arial" panose="020B0604020202020204" pitchFamily="34" charset="0"/>
                  </a:defRPr>
                </a:lvl1pPr>
              </a:lstStyle>
              <a:p>
                <a:pPr algn="ctr"/>
                <a:r>
                  <a:rPr lang="ca-ES" dirty="0"/>
                  <a:t>120 ECTS</a:t>
                </a:r>
              </a:p>
            </p:txBody>
          </p:sp>
        </p:grpSp>
        <p:sp>
          <p:nvSpPr>
            <p:cNvPr id="64" name="CuadroTexto 63">
              <a:extLst>
                <a:ext uri="{FF2B5EF4-FFF2-40B4-BE49-F238E27FC236}">
                  <a16:creationId xmlns:a16="http://schemas.microsoft.com/office/drawing/2014/main" id="{1DC4AED9-8CA2-48CA-823A-1467291A2E0D}"/>
                </a:ext>
              </a:extLst>
            </p:cNvPr>
            <p:cNvSpPr txBox="1"/>
            <p:nvPr/>
          </p:nvSpPr>
          <p:spPr>
            <a:xfrm>
              <a:off x="5276810" y="2914053"/>
              <a:ext cx="2857500" cy="523220"/>
            </a:xfrm>
            <a:prstGeom prst="rect">
              <a:avLst/>
            </a:prstGeom>
            <a:noFill/>
          </p:spPr>
          <p:txBody>
            <a:bodyPr wrap="square" rtlCol="0">
              <a:spAutoFit/>
            </a:bodyPr>
            <a:lstStyle/>
            <a:p>
              <a:pPr marL="285750" indent="-285750">
                <a:buClr>
                  <a:srgbClr val="008539"/>
                </a:buClr>
                <a:buFont typeface="Verdana" panose="020B0604030504040204" pitchFamily="34" charset="0"/>
                <a:buChar char="•"/>
              </a:pPr>
              <a:r>
                <a:rPr lang="ca-ES" sz="1400" dirty="0">
                  <a:latin typeface="Arial" panose="020B0604020202020204" pitchFamily="34" charset="0"/>
                  <a:cs typeface="Arial" panose="020B0604020202020204" pitchFamily="34" charset="0"/>
                </a:rPr>
                <a:t>Representen el gruix del pla d’estudis</a:t>
              </a:r>
            </a:p>
          </p:txBody>
        </p:sp>
      </p:grpSp>
      <p:grpSp>
        <p:nvGrpSpPr>
          <p:cNvPr id="14" name="Grupo 13">
            <a:extLst>
              <a:ext uri="{FF2B5EF4-FFF2-40B4-BE49-F238E27FC236}">
                <a16:creationId xmlns:a16="http://schemas.microsoft.com/office/drawing/2014/main" id="{7F41D106-9724-4255-8E78-D8DE474C3A9F}"/>
              </a:ext>
            </a:extLst>
          </p:cNvPr>
          <p:cNvGrpSpPr/>
          <p:nvPr/>
        </p:nvGrpSpPr>
        <p:grpSpPr>
          <a:xfrm>
            <a:off x="1075642" y="3893462"/>
            <a:ext cx="7058668" cy="738664"/>
            <a:chOff x="1075642" y="3893462"/>
            <a:chExt cx="7058668" cy="738664"/>
          </a:xfrm>
        </p:grpSpPr>
        <p:grpSp>
          <p:nvGrpSpPr>
            <p:cNvPr id="52" name="Grupo 51">
              <a:extLst>
                <a:ext uri="{FF2B5EF4-FFF2-40B4-BE49-F238E27FC236}">
                  <a16:creationId xmlns:a16="http://schemas.microsoft.com/office/drawing/2014/main" id="{9204D771-4ACB-4FAA-80CF-763095E5AF65}"/>
                </a:ext>
              </a:extLst>
            </p:cNvPr>
            <p:cNvGrpSpPr/>
            <p:nvPr/>
          </p:nvGrpSpPr>
          <p:grpSpPr>
            <a:xfrm>
              <a:off x="1075642" y="3915411"/>
              <a:ext cx="2439492" cy="501271"/>
              <a:chOff x="4939475" y="3645787"/>
              <a:chExt cx="2085176" cy="501271"/>
            </a:xfrm>
          </p:grpSpPr>
          <p:sp>
            <p:nvSpPr>
              <p:cNvPr id="53" name="Rectángulo 52">
                <a:extLst>
                  <a:ext uri="{FF2B5EF4-FFF2-40B4-BE49-F238E27FC236}">
                    <a16:creationId xmlns:a16="http://schemas.microsoft.com/office/drawing/2014/main" id="{4295DEBC-4AA1-4747-A7E0-7E8217F71E29}"/>
                  </a:ext>
                </a:extLst>
              </p:cNvPr>
              <p:cNvSpPr/>
              <p:nvPr/>
            </p:nvSpPr>
            <p:spPr>
              <a:xfrm>
                <a:off x="4939475" y="3645787"/>
                <a:ext cx="2085175" cy="501271"/>
              </a:xfrm>
              <a:prstGeom prst="rect">
                <a:avLst/>
              </a:prstGeom>
              <a:solidFill>
                <a:srgbClr val="99CEB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ca-ES" dirty="0"/>
              </a:p>
            </p:txBody>
          </p:sp>
          <p:sp>
            <p:nvSpPr>
              <p:cNvPr id="54" name="CuadroTexto 53">
                <a:extLst>
                  <a:ext uri="{FF2B5EF4-FFF2-40B4-BE49-F238E27FC236}">
                    <a16:creationId xmlns:a16="http://schemas.microsoft.com/office/drawing/2014/main" id="{67103580-7AFF-4804-9D0D-638A26E1694B}"/>
                  </a:ext>
                </a:extLst>
              </p:cNvPr>
              <p:cNvSpPr txBox="1"/>
              <p:nvPr/>
            </p:nvSpPr>
            <p:spPr>
              <a:xfrm>
                <a:off x="4939475" y="3742533"/>
                <a:ext cx="2085176" cy="307777"/>
              </a:xfrm>
              <a:prstGeom prst="rect">
                <a:avLst/>
              </a:prstGeom>
              <a:noFill/>
            </p:spPr>
            <p:txBody>
              <a:bodyPr wrap="square" rtlCol="0">
                <a:spAutoFit/>
              </a:bodyPr>
              <a:lstStyle/>
              <a:p>
                <a:pPr algn="ctr"/>
                <a:r>
                  <a:rPr lang="ca-ES" sz="1400" b="1" dirty="0">
                    <a:latin typeface="Arial" panose="020B0604020202020204" pitchFamily="34" charset="0"/>
                    <a:cs typeface="Arial" panose="020B0604020202020204" pitchFamily="34" charset="0"/>
                  </a:rPr>
                  <a:t>Optatives</a:t>
                </a:r>
              </a:p>
            </p:txBody>
          </p:sp>
        </p:grpSp>
        <p:grpSp>
          <p:nvGrpSpPr>
            <p:cNvPr id="58" name="Grupo 57">
              <a:extLst>
                <a:ext uri="{FF2B5EF4-FFF2-40B4-BE49-F238E27FC236}">
                  <a16:creationId xmlns:a16="http://schemas.microsoft.com/office/drawing/2014/main" id="{09AA47C1-D4C3-4EEB-88CA-44984FCF22E0}"/>
                </a:ext>
              </a:extLst>
            </p:cNvPr>
            <p:cNvGrpSpPr/>
            <p:nvPr/>
          </p:nvGrpSpPr>
          <p:grpSpPr>
            <a:xfrm>
              <a:off x="3929265" y="3916399"/>
              <a:ext cx="1076771" cy="501271"/>
              <a:chOff x="4651130" y="5208042"/>
              <a:chExt cx="879232" cy="501271"/>
            </a:xfrm>
          </p:grpSpPr>
          <p:sp>
            <p:nvSpPr>
              <p:cNvPr id="59" name="Rectángulo 58">
                <a:extLst>
                  <a:ext uri="{FF2B5EF4-FFF2-40B4-BE49-F238E27FC236}">
                    <a16:creationId xmlns:a16="http://schemas.microsoft.com/office/drawing/2014/main" id="{2FB37463-AAFE-4BF9-8F9F-4C3AA941814C}"/>
                  </a:ext>
                </a:extLst>
              </p:cNvPr>
              <p:cNvSpPr/>
              <p:nvPr/>
            </p:nvSpPr>
            <p:spPr>
              <a:xfrm>
                <a:off x="4651131" y="5208042"/>
                <a:ext cx="879231" cy="501271"/>
              </a:xfrm>
              <a:prstGeom prst="rect">
                <a:avLst/>
              </a:prstGeom>
              <a:ln w="190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dirty="0"/>
              </a:p>
            </p:txBody>
          </p:sp>
          <p:sp>
            <p:nvSpPr>
              <p:cNvPr id="60" name="CuadroTexto 59">
                <a:extLst>
                  <a:ext uri="{FF2B5EF4-FFF2-40B4-BE49-F238E27FC236}">
                    <a16:creationId xmlns:a16="http://schemas.microsoft.com/office/drawing/2014/main" id="{644AD811-D1E4-4A3C-B257-2178EBC91497}"/>
                  </a:ext>
                </a:extLst>
              </p:cNvPr>
              <p:cNvSpPr txBox="1"/>
              <p:nvPr/>
            </p:nvSpPr>
            <p:spPr>
              <a:xfrm>
                <a:off x="4651130" y="5304788"/>
                <a:ext cx="879232" cy="307777"/>
              </a:xfrm>
              <a:prstGeom prst="rect">
                <a:avLst/>
              </a:prstGeom>
              <a:noFill/>
              <a:ln w="19050">
                <a:noFill/>
              </a:ln>
            </p:spPr>
            <p:txBody>
              <a:bodyPr wrap="square" rtlCol="0">
                <a:spAutoFit/>
              </a:bodyPr>
              <a:lstStyle>
                <a:defPPr>
                  <a:defRPr lang="es-ES"/>
                </a:defPPr>
                <a:lvl1pPr>
                  <a:defRPr sz="1400" b="1">
                    <a:latin typeface="Arial" panose="020B0604020202020204" pitchFamily="34" charset="0"/>
                    <a:cs typeface="Arial" panose="020B0604020202020204" pitchFamily="34" charset="0"/>
                  </a:defRPr>
                </a:lvl1pPr>
              </a:lstStyle>
              <a:p>
                <a:pPr algn="ctr"/>
                <a:r>
                  <a:rPr lang="ca-ES" dirty="0"/>
                  <a:t>48 ECTS</a:t>
                </a:r>
              </a:p>
            </p:txBody>
          </p:sp>
        </p:grpSp>
        <p:sp>
          <p:nvSpPr>
            <p:cNvPr id="65" name="CuadroTexto 64">
              <a:extLst>
                <a:ext uri="{FF2B5EF4-FFF2-40B4-BE49-F238E27FC236}">
                  <a16:creationId xmlns:a16="http://schemas.microsoft.com/office/drawing/2014/main" id="{69713A4E-5F8A-4926-A7AF-BDD91D8FEC3B}"/>
                </a:ext>
              </a:extLst>
            </p:cNvPr>
            <p:cNvSpPr txBox="1"/>
            <p:nvPr/>
          </p:nvSpPr>
          <p:spPr>
            <a:xfrm>
              <a:off x="5276810" y="3893462"/>
              <a:ext cx="2857500" cy="738664"/>
            </a:xfrm>
            <a:prstGeom prst="rect">
              <a:avLst/>
            </a:prstGeom>
            <a:noFill/>
          </p:spPr>
          <p:txBody>
            <a:bodyPr wrap="square" rtlCol="0">
              <a:spAutoFit/>
            </a:bodyPr>
            <a:lstStyle/>
            <a:p>
              <a:pPr marL="285750" indent="-285750">
                <a:buClr>
                  <a:srgbClr val="008539"/>
                </a:buClr>
                <a:buFont typeface="Verdana" panose="020B0604030504040204" pitchFamily="34" charset="0"/>
                <a:buChar char="•"/>
              </a:pPr>
              <a:r>
                <a:rPr lang="ca-ES" sz="1400" dirty="0">
                  <a:latin typeface="Arial" panose="020B0604020202020204" pitchFamily="34" charset="0"/>
                  <a:cs typeface="Arial" panose="020B0604020202020204" pitchFamily="34" charset="0"/>
                </a:rPr>
                <a:t>Poden definir els itineraris o mencions. </a:t>
              </a:r>
              <a:r>
                <a:rPr lang="ca-ES" sz="1400" b="1" dirty="0">
                  <a:latin typeface="Arial" panose="020B0604020202020204" pitchFamily="34" charset="0"/>
                  <a:cs typeface="Arial" panose="020B0604020202020204" pitchFamily="34" charset="0"/>
                </a:rPr>
                <a:t>Pràctiques </a:t>
              </a:r>
              <a:br>
                <a:rPr lang="ca-ES" sz="1400" b="1" dirty="0">
                  <a:latin typeface="Arial" panose="020B0604020202020204" pitchFamily="34" charset="0"/>
                  <a:cs typeface="Arial" panose="020B0604020202020204" pitchFamily="34" charset="0"/>
                </a:rPr>
              </a:br>
              <a:r>
                <a:rPr lang="ca-ES" sz="1400" b="1" dirty="0">
                  <a:latin typeface="Arial" panose="020B0604020202020204" pitchFamily="34" charset="0"/>
                  <a:cs typeface="Arial" panose="020B0604020202020204" pitchFamily="34" charset="0"/>
                </a:rPr>
                <a:t>(12 ECTS) 4t curs.</a:t>
              </a:r>
            </a:p>
          </p:txBody>
        </p:sp>
      </p:grpSp>
      <p:sp>
        <p:nvSpPr>
          <p:cNvPr id="38" name="CuadroTexto 37">
            <a:hlinkClick r:id="rId4"/>
            <a:extLst>
              <a:ext uri="{FF2B5EF4-FFF2-40B4-BE49-F238E27FC236}">
                <a16:creationId xmlns:a16="http://schemas.microsoft.com/office/drawing/2014/main" id="{9FA99F0F-AEF8-422A-B177-74BDA904CA17}"/>
              </a:ext>
            </a:extLst>
          </p:cNvPr>
          <p:cNvSpPr txBox="1"/>
          <p:nvPr/>
        </p:nvSpPr>
        <p:spPr>
          <a:xfrm>
            <a:off x="5613634" y="6191690"/>
            <a:ext cx="2640136" cy="277512"/>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ea typeface="+mn-ea"/>
                <a:cs typeface="Arial"/>
              </a:rPr>
              <a:t>Veure</a:t>
            </a:r>
            <a:r>
              <a:rPr kumimoji="0" lang="ca-ES" sz="1600" b="1" i="0" u="none" strike="noStrike" kern="1200" cap="none" spc="0" normalizeH="0" dirty="0">
                <a:ln>
                  <a:noFill/>
                </a:ln>
                <a:effectLst/>
                <a:uLnTx/>
                <a:uFillTx/>
                <a:latin typeface="Arial"/>
                <a:ea typeface="+mn-ea"/>
                <a:cs typeface="Arial"/>
              </a:rPr>
              <a:t> +info pla d’estudis</a:t>
            </a:r>
            <a:endParaRPr kumimoji="0" lang="ca-ES" sz="1600" b="1" i="0" u="none" strike="noStrike" kern="1200" cap="none" spc="0" normalizeH="0" baseline="0" dirty="0">
              <a:ln>
                <a:noFill/>
              </a:ln>
              <a:effectLst/>
              <a:uLnTx/>
              <a:uFillTx/>
              <a:latin typeface="Arial"/>
              <a:ea typeface="+mn-ea"/>
              <a:cs typeface="Arial"/>
            </a:endParaRPr>
          </a:p>
        </p:txBody>
      </p:sp>
      <p:pic>
        <p:nvPicPr>
          <p:cNvPr id="39" name="Imagen 38">
            <a:extLst>
              <a:ext uri="{FF2B5EF4-FFF2-40B4-BE49-F238E27FC236}">
                <a16:creationId xmlns:a16="http://schemas.microsoft.com/office/drawing/2014/main" id="{E33B1D1A-8017-4721-8DC5-AD08E7C56B5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297214" y="6156166"/>
            <a:ext cx="299886" cy="309258"/>
          </a:xfrm>
          <a:prstGeom prst="rect">
            <a:avLst/>
          </a:prstGeom>
        </p:spPr>
      </p:pic>
      <p:pic>
        <p:nvPicPr>
          <p:cNvPr id="2" name="Imagen 13">
            <a:hlinkClick r:id="rId7"/>
            <a:extLst>
              <a:ext uri="{FF2B5EF4-FFF2-40B4-BE49-F238E27FC236}">
                <a16:creationId xmlns:a16="http://schemas.microsoft.com/office/drawing/2014/main" id="{5139F6B0-C8E8-E4F9-6FBA-E2E35B41E698}"/>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1042988" y="6123696"/>
            <a:ext cx="1800000" cy="329492"/>
          </a:xfrm>
          <a:prstGeom prst="rect">
            <a:avLst/>
          </a:prstGeom>
        </p:spPr>
      </p:pic>
    </p:spTree>
    <p:extLst>
      <p:ext uri="{BB962C8B-B14F-4D97-AF65-F5344CB8AC3E}">
        <p14:creationId xmlns:p14="http://schemas.microsoft.com/office/powerpoint/2010/main" val="589317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3000"/>
                            </p:stCondLst>
                            <p:childTnLst>
                              <p:par>
                                <p:cTn id="31" presetID="10" presetClass="entr" presetSubtype="0" fill="hold" grpId="1" nodeType="afterEffect">
                                  <p:stCondLst>
                                    <p:cond delay="0"/>
                                  </p:stCondLst>
                                  <p:iterate type="lt">
                                    <p:tmPct val="0"/>
                                  </p:iterate>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par>
                          <p:cTn id="38" fill="hold">
                            <p:stCondLst>
                              <p:cond delay="4000"/>
                            </p:stCondLst>
                            <p:childTnLst>
                              <p:par>
                                <p:cTn id="39" presetID="8" presetClass="emph" presetSubtype="0" fill="hold" nodeType="afterEffect">
                                  <p:stCondLst>
                                    <p:cond delay="0"/>
                                  </p:stCondLst>
                                  <p:childTnLst>
                                    <p:animRot by="10800000">
                                      <p:cBhvr>
                                        <p:cTn id="40" dur="500" fill="hold"/>
                                        <p:tgtEl>
                                          <p:spTgt spid="39"/>
                                        </p:tgtEl>
                                        <p:attrNameLst>
                                          <p:attrName>r</p:attrName>
                                        </p:attrNameLst>
                                      </p:cBhvr>
                                    </p:animRot>
                                  </p:childTnLst>
                                </p:cTn>
                              </p:par>
                              <p:par>
                                <p:cTn id="41" presetID="18" presetClass="emph" presetSubtype="0" fill="hold" grpId="0" nodeType="withEffect">
                                  <p:stCondLst>
                                    <p:cond delay="0"/>
                                  </p:stCondLst>
                                  <p:iterate type="lt">
                                    <p:tmPct val="4000"/>
                                  </p:iterate>
                                  <p:childTnLst>
                                    <p:set>
                                      <p:cBhvr override="childStyle">
                                        <p:cTn id="42" dur="500" fill="hold"/>
                                        <p:tgtEl>
                                          <p:spTgt spid="38"/>
                                        </p:tgtEl>
                                        <p:attrNameLst>
                                          <p:attrName>style.textDecorationUnderline</p:attrName>
                                        </p:attrNameLst>
                                      </p:cBhvr>
                                      <p:to>
                                        <p:strVal val="true"/>
                                      </p:to>
                                    </p:set>
                                  </p:childTnLst>
                                </p:cTn>
                              </p:par>
                            </p:childTnLst>
                          </p:cTn>
                        </p:par>
                        <p:par>
                          <p:cTn id="43" fill="hold">
                            <p:stCondLst>
                              <p:cond delay="4920"/>
                            </p:stCondLst>
                            <p:childTnLst>
                              <p:par>
                                <p:cTn id="44" presetID="10" presetClass="entr" presetSubtype="0"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38" grpId="0"/>
      <p:bldP spid="3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A2DEACC-060D-49B9-9F8B-664752AB972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p:blipFill>
        <p:spPr>
          <a:xfrm flipH="1">
            <a:off x="0" y="0"/>
            <a:ext cx="9144000" cy="1300163"/>
          </a:xfrm>
          <a:prstGeom prst="rect">
            <a:avLst/>
          </a:prstGeom>
        </p:spPr>
      </p:pic>
      <p:sp>
        <p:nvSpPr>
          <p:cNvPr id="14" name="QuadreDeText 13"/>
          <p:cNvSpPr txBox="1"/>
          <p:nvPr/>
        </p:nvSpPr>
        <p:spPr>
          <a:xfrm>
            <a:off x="969207" y="1790958"/>
            <a:ext cx="7123660" cy="3778589"/>
          </a:xfrm>
          <a:prstGeom prst="rect">
            <a:avLst/>
          </a:prstGeom>
          <a:noFill/>
        </p:spPr>
        <p:txBody>
          <a:bodyPr wrap="square" lIns="63873" tIns="31936" rIns="63873" bIns="31936">
            <a:spAutoFit/>
          </a:bodyPr>
          <a:lstStyle/>
          <a:p>
            <a:pPr marL="319387" indent="-319387" defTabSz="910227" fontAlgn="base">
              <a:lnSpc>
                <a:spcPts val="2500"/>
              </a:lnSpc>
              <a:spcBef>
                <a:spcPts val="700"/>
              </a:spcBef>
              <a:spcAft>
                <a:spcPts val="700"/>
              </a:spcAft>
              <a:buClr>
                <a:srgbClr val="008539"/>
              </a:buClr>
              <a:buFont typeface="Arial" panose="020B0604020202020204" pitchFamily="34" charset="0"/>
              <a:buChar char="●"/>
              <a:defRPr/>
            </a:pPr>
            <a:r>
              <a:rPr lang="ca-ES" sz="1700" b="1" dirty="0">
                <a:latin typeface="Arial"/>
                <a:cs typeface="Arial"/>
              </a:rPr>
              <a:t>Identificar</a:t>
            </a:r>
            <a:r>
              <a:rPr lang="ca-ES" sz="1700" dirty="0">
                <a:latin typeface="Arial"/>
                <a:cs typeface="Arial"/>
              </a:rPr>
              <a:t>, </a:t>
            </a:r>
            <a:r>
              <a:rPr lang="ca-ES" sz="1700" b="1" dirty="0">
                <a:latin typeface="Arial"/>
                <a:cs typeface="Arial"/>
              </a:rPr>
              <a:t>analitzar</a:t>
            </a:r>
            <a:r>
              <a:rPr lang="ca-ES" sz="1700" dirty="0">
                <a:latin typeface="Arial"/>
                <a:cs typeface="Arial"/>
              </a:rPr>
              <a:t> i </a:t>
            </a:r>
            <a:r>
              <a:rPr lang="ca-ES" sz="1700" b="1" dirty="0">
                <a:latin typeface="Arial"/>
                <a:cs typeface="Arial"/>
              </a:rPr>
              <a:t>resoldre</a:t>
            </a:r>
            <a:r>
              <a:rPr lang="ca-ES" sz="1700" dirty="0">
                <a:latin typeface="Arial"/>
                <a:cs typeface="Arial"/>
              </a:rPr>
              <a:t> els problemes i les situacions complexes des d'una perspectiva interdisciplinària (econòmica, històrica, jurídica, psicològica, sociològica).</a:t>
            </a:r>
          </a:p>
          <a:p>
            <a:pPr marL="319387" indent="-319387" defTabSz="910227" fontAlgn="base">
              <a:lnSpc>
                <a:spcPts val="2500"/>
              </a:lnSpc>
              <a:spcBef>
                <a:spcPts val="700"/>
              </a:spcBef>
              <a:spcAft>
                <a:spcPts val="700"/>
              </a:spcAft>
              <a:buClr>
                <a:srgbClr val="008539"/>
              </a:buClr>
              <a:buFont typeface="Arial" panose="020B0604020202020204" pitchFamily="34" charset="0"/>
              <a:buChar char="●"/>
              <a:defRPr/>
            </a:pPr>
            <a:r>
              <a:rPr lang="ca-ES" sz="1700" b="1" dirty="0">
                <a:latin typeface="Arial"/>
                <a:cs typeface="Arial"/>
              </a:rPr>
              <a:t>Reconèixer</a:t>
            </a:r>
            <a:r>
              <a:rPr lang="ca-ES" sz="1700" dirty="0">
                <a:latin typeface="Arial"/>
                <a:cs typeface="Arial"/>
              </a:rPr>
              <a:t> les qüestions laborals i de la seguretat social i </a:t>
            </a:r>
            <a:r>
              <a:rPr lang="ca-ES" sz="1700" b="1" dirty="0">
                <a:latin typeface="Arial"/>
                <a:cs typeface="Arial"/>
              </a:rPr>
              <a:t>aplicar</a:t>
            </a:r>
            <a:r>
              <a:rPr lang="ca-ES" sz="1700" dirty="0">
                <a:latin typeface="Arial"/>
                <a:cs typeface="Arial"/>
              </a:rPr>
              <a:t> la legislació i els criteris jurisprudencials als supòsits que es presentin a la pràctica.</a:t>
            </a:r>
          </a:p>
          <a:p>
            <a:pPr marL="319387" indent="-319387" defTabSz="910227" fontAlgn="base">
              <a:lnSpc>
                <a:spcPts val="2500"/>
              </a:lnSpc>
              <a:spcBef>
                <a:spcPts val="700"/>
              </a:spcBef>
              <a:spcAft>
                <a:spcPts val="700"/>
              </a:spcAft>
              <a:buClr>
                <a:srgbClr val="008539"/>
              </a:buClr>
              <a:buFont typeface="Arial" panose="020B0604020202020204" pitchFamily="34" charset="0"/>
              <a:buChar char="●"/>
              <a:defRPr/>
            </a:pPr>
            <a:r>
              <a:rPr lang="ca-ES" sz="1700" b="1" dirty="0">
                <a:latin typeface="Arial"/>
                <a:cs typeface="Arial"/>
              </a:rPr>
              <a:t>Preparar</a:t>
            </a:r>
            <a:r>
              <a:rPr lang="ca-ES" sz="1700" dirty="0">
                <a:latin typeface="Arial"/>
                <a:cs typeface="Arial"/>
              </a:rPr>
              <a:t>, </a:t>
            </a:r>
            <a:r>
              <a:rPr lang="ca-ES" sz="1700" b="1" dirty="0">
                <a:latin typeface="Arial"/>
                <a:cs typeface="Arial"/>
              </a:rPr>
              <a:t>redactar</a:t>
            </a:r>
            <a:r>
              <a:rPr lang="ca-ES" sz="1700" dirty="0">
                <a:latin typeface="Arial"/>
                <a:cs typeface="Arial"/>
              </a:rPr>
              <a:t> i </a:t>
            </a:r>
            <a:r>
              <a:rPr lang="ca-ES" sz="1700" b="1" dirty="0">
                <a:latin typeface="Arial"/>
                <a:cs typeface="Arial"/>
              </a:rPr>
              <a:t>formalitzar</a:t>
            </a:r>
            <a:r>
              <a:rPr lang="ca-ES" sz="1700" dirty="0">
                <a:latin typeface="Arial"/>
                <a:cs typeface="Arial"/>
              </a:rPr>
              <a:t> els escrits generals en els tràmits administratius i judicials.</a:t>
            </a:r>
          </a:p>
          <a:p>
            <a:pPr marL="319387" indent="-319387" defTabSz="910227" fontAlgn="base">
              <a:lnSpc>
                <a:spcPts val="2500"/>
              </a:lnSpc>
              <a:spcBef>
                <a:spcPts val="700"/>
              </a:spcBef>
              <a:spcAft>
                <a:spcPts val="700"/>
              </a:spcAft>
              <a:buClr>
                <a:srgbClr val="008539"/>
              </a:buClr>
              <a:buFont typeface="Arial" panose="020B0604020202020204" pitchFamily="34" charset="0"/>
              <a:buChar char="●"/>
              <a:defRPr/>
            </a:pPr>
            <a:r>
              <a:rPr lang="ca-ES" sz="1700" b="1" dirty="0">
                <a:latin typeface="Arial"/>
                <a:cs typeface="Arial"/>
              </a:rPr>
              <a:t>Proposar</a:t>
            </a:r>
            <a:r>
              <a:rPr lang="ca-ES" sz="1700" dirty="0">
                <a:latin typeface="Arial"/>
                <a:cs typeface="Arial"/>
              </a:rPr>
              <a:t> </a:t>
            </a:r>
            <a:r>
              <a:rPr lang="ca-ES" sz="1700" b="1" dirty="0">
                <a:latin typeface="Arial"/>
                <a:cs typeface="Arial"/>
              </a:rPr>
              <a:t>solucions</a:t>
            </a:r>
            <a:r>
              <a:rPr lang="ca-ES" sz="1700" dirty="0">
                <a:latin typeface="Arial"/>
                <a:cs typeface="Arial"/>
              </a:rPr>
              <a:t> als conflictes laborals i a les situacions que puguin provocar-los a través de la mediació i de la negociació.</a:t>
            </a:r>
          </a:p>
        </p:txBody>
      </p:sp>
      <p:sp>
        <p:nvSpPr>
          <p:cNvPr id="9" name="CuadroTexto 8"/>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Què n’aprendràs</a:t>
            </a:r>
          </a:p>
        </p:txBody>
      </p:sp>
      <p:sp>
        <p:nvSpPr>
          <p:cNvPr id="10" name="Rectángulo 9"/>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sp>
        <p:nvSpPr>
          <p:cNvPr id="7" name="CuadroTexto 6">
            <a:hlinkClick r:id="rId4"/>
            <a:extLst>
              <a:ext uri="{FF2B5EF4-FFF2-40B4-BE49-F238E27FC236}">
                <a16:creationId xmlns:a16="http://schemas.microsoft.com/office/drawing/2014/main" id="{96DDD1F5-7494-45E3-B1EF-DF779D5E12CF}"/>
              </a:ext>
            </a:extLst>
          </p:cNvPr>
          <p:cNvSpPr txBox="1"/>
          <p:nvPr/>
        </p:nvSpPr>
        <p:spPr>
          <a:xfrm>
            <a:off x="6993845" y="6188438"/>
            <a:ext cx="1710374" cy="286229"/>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ea typeface="+mn-ea"/>
                <a:cs typeface="Arial"/>
              </a:rPr>
              <a:t>Veure més</a:t>
            </a:r>
          </a:p>
        </p:txBody>
      </p:sp>
      <p:pic>
        <p:nvPicPr>
          <p:cNvPr id="8" name="Imagen 7">
            <a:extLst>
              <a:ext uri="{FF2B5EF4-FFF2-40B4-BE49-F238E27FC236}">
                <a16:creationId xmlns:a16="http://schemas.microsoft.com/office/drawing/2014/main" id="{B389FB39-EE6A-4102-9F3D-1D00160E3A6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68537" y="6156234"/>
            <a:ext cx="299886" cy="309258"/>
          </a:xfrm>
          <a:prstGeom prst="rect">
            <a:avLst/>
          </a:prstGeom>
        </p:spPr>
      </p:pic>
      <p:pic>
        <p:nvPicPr>
          <p:cNvPr id="2" name="Imagen 13">
            <a:hlinkClick r:id="rId7"/>
            <a:extLst>
              <a:ext uri="{FF2B5EF4-FFF2-40B4-BE49-F238E27FC236}">
                <a16:creationId xmlns:a16="http://schemas.microsoft.com/office/drawing/2014/main" id="{AD39CEB4-644D-01BA-4705-75A63F663D3B}"/>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1042988" y="6123696"/>
            <a:ext cx="1800000" cy="329492"/>
          </a:xfrm>
          <a:prstGeom prst="rect">
            <a:avLst/>
          </a:prstGeom>
        </p:spPr>
      </p:pic>
    </p:spTree>
    <p:extLst>
      <p:ext uri="{BB962C8B-B14F-4D97-AF65-F5344CB8AC3E}">
        <p14:creationId xmlns:p14="http://schemas.microsoft.com/office/powerpoint/2010/main" val="1759768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par>
                          <p:cTn id="18" fill="hold">
                            <p:stCondLst>
                              <p:cond delay="1250"/>
                            </p:stCondLst>
                            <p:childTnLst>
                              <p:par>
                                <p:cTn id="19" presetID="10" presetClass="entr" presetSubtype="0" fill="hold" grpId="1"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250"/>
                            </p:stCondLst>
                            <p:childTnLst>
                              <p:par>
                                <p:cTn id="27" presetID="8" presetClass="emph" presetSubtype="0" fill="hold" nodeType="afterEffect">
                                  <p:stCondLst>
                                    <p:cond delay="0"/>
                                  </p:stCondLst>
                                  <p:childTnLst>
                                    <p:animRot by="10800000">
                                      <p:cBhvr>
                                        <p:cTn id="28" dur="500" fill="hold"/>
                                        <p:tgtEl>
                                          <p:spTgt spid="8"/>
                                        </p:tgtEl>
                                        <p:attrNameLst>
                                          <p:attrName>r</p:attrName>
                                        </p:attrNameLst>
                                      </p:cBhvr>
                                    </p:animRot>
                                  </p:childTnLst>
                                </p:cTn>
                              </p:par>
                              <p:par>
                                <p:cTn id="29" presetID="18" presetClass="emph" presetSubtype="0" fill="hold" grpId="0" nodeType="withEffect">
                                  <p:stCondLst>
                                    <p:cond delay="0"/>
                                  </p:stCondLst>
                                  <p:iterate type="lt">
                                    <p:tmPct val="4000"/>
                                  </p:iterate>
                                  <p:childTnLst>
                                    <p:set>
                                      <p:cBhvr override="childStyle">
                                        <p:cTn id="30" dur="500" fill="hold"/>
                                        <p:tgtEl>
                                          <p:spTgt spid="7"/>
                                        </p:tgtEl>
                                        <p:attrNameLst>
                                          <p:attrName>style.textDecorationUnderline</p:attrName>
                                        </p:attrNameLst>
                                      </p:cBhvr>
                                      <p:to>
                                        <p:strVal val="true"/>
                                      </p:to>
                                    </p:set>
                                  </p:childTnLst>
                                </p:cTn>
                              </p:par>
                            </p:childTnLst>
                          </p:cTn>
                        </p:par>
                        <p:par>
                          <p:cTn id="31" fill="hold">
                            <p:stCondLst>
                              <p:cond delay="289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animBg="1"/>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A2DEACC-060D-49B9-9F8B-664752AB972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p:blipFill>
        <p:spPr>
          <a:xfrm flipH="1">
            <a:off x="0" y="0"/>
            <a:ext cx="9144000" cy="1300163"/>
          </a:xfrm>
          <a:prstGeom prst="rect">
            <a:avLst/>
          </a:prstGeom>
        </p:spPr>
      </p:pic>
      <p:sp>
        <p:nvSpPr>
          <p:cNvPr id="14" name="QuadreDeText 13"/>
          <p:cNvSpPr txBox="1"/>
          <p:nvPr/>
        </p:nvSpPr>
        <p:spPr>
          <a:xfrm>
            <a:off x="969207" y="1756668"/>
            <a:ext cx="7123660" cy="3778589"/>
          </a:xfrm>
          <a:prstGeom prst="rect">
            <a:avLst/>
          </a:prstGeom>
          <a:noFill/>
        </p:spPr>
        <p:txBody>
          <a:bodyPr wrap="square" lIns="63873" tIns="31936" rIns="63873" bIns="31936">
            <a:spAutoFit/>
          </a:bodyPr>
          <a:lstStyle/>
          <a:p>
            <a:pPr marL="319387" indent="-319387" defTabSz="910227" fontAlgn="base">
              <a:lnSpc>
                <a:spcPts val="2500"/>
              </a:lnSpc>
              <a:spcBef>
                <a:spcPts val="700"/>
              </a:spcBef>
              <a:spcAft>
                <a:spcPts val="700"/>
              </a:spcAft>
              <a:buClr>
                <a:srgbClr val="008539"/>
              </a:buClr>
              <a:buFont typeface="Arial" panose="020B0604020202020204" pitchFamily="34" charset="0"/>
              <a:buChar char="●"/>
              <a:defRPr/>
            </a:pPr>
            <a:r>
              <a:rPr lang="ca-ES" sz="1700" b="1" dirty="0">
                <a:latin typeface="Arial"/>
                <a:cs typeface="Arial"/>
              </a:rPr>
              <a:t>Distingir</a:t>
            </a:r>
            <a:r>
              <a:rPr lang="ca-ES" sz="1700" dirty="0">
                <a:latin typeface="Arial"/>
                <a:cs typeface="Arial"/>
              </a:rPr>
              <a:t> les necessitats especials d'inserció laboral de diferents grups de treballadors (amb discapacitats físiques o psíquiques, immigrants, etc.).</a:t>
            </a:r>
          </a:p>
          <a:p>
            <a:pPr marL="319387" indent="-319387" defTabSz="910227" fontAlgn="base">
              <a:lnSpc>
                <a:spcPts val="2500"/>
              </a:lnSpc>
              <a:spcBef>
                <a:spcPts val="700"/>
              </a:spcBef>
              <a:spcAft>
                <a:spcPts val="700"/>
              </a:spcAft>
              <a:buClr>
                <a:srgbClr val="008539"/>
              </a:buClr>
              <a:buFont typeface="Arial" panose="020B0604020202020204" pitchFamily="34" charset="0"/>
              <a:buChar char="●"/>
              <a:defRPr/>
            </a:pPr>
            <a:r>
              <a:rPr lang="ca-ES" sz="1700" b="1" dirty="0">
                <a:latin typeface="Arial"/>
                <a:cs typeface="Arial"/>
              </a:rPr>
              <a:t>Analitzar</a:t>
            </a:r>
            <a:r>
              <a:rPr lang="ca-ES" sz="1700" dirty="0">
                <a:latin typeface="Arial"/>
                <a:cs typeface="Arial"/>
              </a:rPr>
              <a:t> adequadament les situacions específiques de conciliació de la vida familiar i laboral, i aplicar la normativa corresponent.</a:t>
            </a:r>
          </a:p>
          <a:p>
            <a:pPr marL="319387" indent="-319387" defTabSz="910227" fontAlgn="base">
              <a:lnSpc>
                <a:spcPts val="2500"/>
              </a:lnSpc>
              <a:spcBef>
                <a:spcPts val="700"/>
              </a:spcBef>
              <a:spcAft>
                <a:spcPts val="700"/>
              </a:spcAft>
              <a:buClr>
                <a:srgbClr val="008539"/>
              </a:buClr>
              <a:buFont typeface="Arial" panose="020B0604020202020204" pitchFamily="34" charset="0"/>
              <a:buChar char="●"/>
              <a:defRPr/>
            </a:pPr>
            <a:r>
              <a:rPr lang="ca-ES" sz="1700" b="1" dirty="0">
                <a:latin typeface="Arial"/>
                <a:cs typeface="Arial"/>
              </a:rPr>
              <a:t>Contrastar</a:t>
            </a:r>
            <a:r>
              <a:rPr lang="ca-ES" sz="1700" dirty="0">
                <a:latin typeface="Arial"/>
                <a:cs typeface="Arial"/>
              </a:rPr>
              <a:t> la igualtat entre homes i dones en els llocs de treball i solucionar les qüestions sorgides amb la Llei d'igualtat.</a:t>
            </a:r>
          </a:p>
          <a:p>
            <a:pPr marL="319387" indent="-319387" defTabSz="910227" fontAlgn="base">
              <a:lnSpc>
                <a:spcPts val="2500"/>
              </a:lnSpc>
              <a:spcBef>
                <a:spcPts val="700"/>
              </a:spcBef>
              <a:spcAft>
                <a:spcPts val="700"/>
              </a:spcAft>
              <a:buClr>
                <a:srgbClr val="008539"/>
              </a:buClr>
              <a:buFont typeface="Arial" panose="020B0604020202020204" pitchFamily="34" charset="0"/>
              <a:buChar char="●"/>
              <a:defRPr/>
            </a:pPr>
            <a:r>
              <a:rPr lang="ca-ES" sz="1700" b="1" dirty="0">
                <a:latin typeface="Arial"/>
                <a:cs typeface="Arial"/>
              </a:rPr>
              <a:t>Fer</a:t>
            </a:r>
            <a:r>
              <a:rPr lang="ca-ES" sz="1700" dirty="0">
                <a:latin typeface="Arial"/>
                <a:cs typeface="Arial"/>
              </a:rPr>
              <a:t> </a:t>
            </a:r>
            <a:r>
              <a:rPr lang="ca-ES" sz="1700" b="1" dirty="0">
                <a:latin typeface="Arial"/>
                <a:cs typeface="Arial"/>
              </a:rPr>
              <a:t>anàlisis</a:t>
            </a:r>
            <a:r>
              <a:rPr lang="ca-ES" sz="1700" dirty="0">
                <a:latin typeface="Arial"/>
                <a:cs typeface="Arial"/>
              </a:rPr>
              <a:t> </a:t>
            </a:r>
            <a:r>
              <a:rPr lang="ca-ES" sz="1700" b="1" dirty="0">
                <a:latin typeface="Arial"/>
                <a:cs typeface="Arial"/>
              </a:rPr>
              <a:t>i diagnòstics</a:t>
            </a:r>
            <a:r>
              <a:rPr lang="ca-ES" sz="1700" dirty="0">
                <a:latin typeface="Arial"/>
                <a:cs typeface="Arial"/>
              </a:rPr>
              <a:t>, </a:t>
            </a:r>
            <a:r>
              <a:rPr lang="ca-ES" sz="1700" b="1" dirty="0">
                <a:latin typeface="Arial"/>
                <a:cs typeface="Arial"/>
              </a:rPr>
              <a:t>donar suport </a:t>
            </a:r>
            <a:r>
              <a:rPr lang="ca-ES" sz="1700" dirty="0">
                <a:latin typeface="Arial"/>
                <a:cs typeface="Arial"/>
              </a:rPr>
              <a:t>i </a:t>
            </a:r>
            <a:r>
              <a:rPr lang="ca-ES" sz="1700" b="1" dirty="0">
                <a:latin typeface="Arial"/>
                <a:cs typeface="Arial"/>
              </a:rPr>
              <a:t>prendre decisions </a:t>
            </a:r>
            <a:r>
              <a:rPr lang="ca-ES" sz="1700" dirty="0">
                <a:latin typeface="Arial"/>
                <a:cs typeface="Arial"/>
              </a:rPr>
              <a:t>en matèria d'estructura organitzativa, organització del treball, estudi de mètodes i estudis de temps de treball.</a:t>
            </a:r>
          </a:p>
        </p:txBody>
      </p:sp>
      <p:sp>
        <p:nvSpPr>
          <p:cNvPr id="9" name="CuadroTexto 8"/>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Què n’aprendràs</a:t>
            </a:r>
          </a:p>
        </p:txBody>
      </p:sp>
      <p:sp>
        <p:nvSpPr>
          <p:cNvPr id="10" name="Rectángulo 9"/>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sp>
        <p:nvSpPr>
          <p:cNvPr id="7" name="CuadroTexto 6">
            <a:hlinkClick r:id="rId4"/>
            <a:extLst>
              <a:ext uri="{FF2B5EF4-FFF2-40B4-BE49-F238E27FC236}">
                <a16:creationId xmlns:a16="http://schemas.microsoft.com/office/drawing/2014/main" id="{5327BACF-F179-4561-9B88-2ED09EEF7193}"/>
              </a:ext>
            </a:extLst>
          </p:cNvPr>
          <p:cNvSpPr txBox="1"/>
          <p:nvPr/>
        </p:nvSpPr>
        <p:spPr>
          <a:xfrm>
            <a:off x="6993845" y="6188438"/>
            <a:ext cx="1710374" cy="286229"/>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ea typeface="+mn-ea"/>
                <a:cs typeface="Arial"/>
              </a:rPr>
              <a:t>Veure més</a:t>
            </a:r>
          </a:p>
        </p:txBody>
      </p:sp>
      <p:pic>
        <p:nvPicPr>
          <p:cNvPr id="8" name="Imagen 7">
            <a:extLst>
              <a:ext uri="{FF2B5EF4-FFF2-40B4-BE49-F238E27FC236}">
                <a16:creationId xmlns:a16="http://schemas.microsoft.com/office/drawing/2014/main" id="{1A38FB05-8E8C-43E6-A488-C35C5660F0A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68537" y="6156234"/>
            <a:ext cx="299886" cy="309258"/>
          </a:xfrm>
          <a:prstGeom prst="rect">
            <a:avLst/>
          </a:prstGeom>
        </p:spPr>
      </p:pic>
      <p:pic>
        <p:nvPicPr>
          <p:cNvPr id="2" name="Imagen 13">
            <a:hlinkClick r:id="rId7"/>
            <a:extLst>
              <a:ext uri="{FF2B5EF4-FFF2-40B4-BE49-F238E27FC236}">
                <a16:creationId xmlns:a16="http://schemas.microsoft.com/office/drawing/2014/main" id="{E547D36E-72E7-134E-0372-700D67C53D59}"/>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1042988" y="6123696"/>
            <a:ext cx="1800000" cy="329492"/>
          </a:xfrm>
          <a:prstGeom prst="rect">
            <a:avLst/>
          </a:prstGeom>
        </p:spPr>
      </p:pic>
    </p:spTree>
    <p:extLst>
      <p:ext uri="{BB962C8B-B14F-4D97-AF65-F5344CB8AC3E}">
        <p14:creationId xmlns:p14="http://schemas.microsoft.com/office/powerpoint/2010/main" val="2885597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par>
                          <p:cTn id="18" fill="hold">
                            <p:stCondLst>
                              <p:cond delay="1250"/>
                            </p:stCondLst>
                            <p:childTnLst>
                              <p:par>
                                <p:cTn id="19" presetID="10" presetClass="entr" presetSubtype="0" fill="hold" grpId="1"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250"/>
                            </p:stCondLst>
                            <p:childTnLst>
                              <p:par>
                                <p:cTn id="27" presetID="8" presetClass="emph" presetSubtype="0" fill="hold" nodeType="afterEffect">
                                  <p:stCondLst>
                                    <p:cond delay="0"/>
                                  </p:stCondLst>
                                  <p:childTnLst>
                                    <p:animRot by="10800000">
                                      <p:cBhvr>
                                        <p:cTn id="28" dur="500" fill="hold"/>
                                        <p:tgtEl>
                                          <p:spTgt spid="8"/>
                                        </p:tgtEl>
                                        <p:attrNameLst>
                                          <p:attrName>r</p:attrName>
                                        </p:attrNameLst>
                                      </p:cBhvr>
                                    </p:animRot>
                                  </p:childTnLst>
                                </p:cTn>
                              </p:par>
                              <p:par>
                                <p:cTn id="29" presetID="18" presetClass="emph" presetSubtype="0" fill="hold" grpId="0" nodeType="withEffect">
                                  <p:stCondLst>
                                    <p:cond delay="0"/>
                                  </p:stCondLst>
                                  <p:iterate type="lt">
                                    <p:tmPct val="4000"/>
                                  </p:iterate>
                                  <p:childTnLst>
                                    <p:set>
                                      <p:cBhvr override="childStyle">
                                        <p:cTn id="30" dur="500" fill="hold"/>
                                        <p:tgtEl>
                                          <p:spTgt spid="7"/>
                                        </p:tgtEl>
                                        <p:attrNameLst>
                                          <p:attrName>style.textDecorationUnderline</p:attrName>
                                        </p:attrNameLst>
                                      </p:cBhvr>
                                      <p:to>
                                        <p:strVal val="true"/>
                                      </p:to>
                                    </p:set>
                                  </p:childTnLst>
                                </p:cTn>
                              </p:par>
                            </p:childTnLst>
                          </p:cTn>
                        </p:par>
                        <p:par>
                          <p:cTn id="31" fill="hold">
                            <p:stCondLst>
                              <p:cond delay="289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animBg="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50AB578-B754-40C2-BE8E-E9E5B5E684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p:blipFill>
        <p:spPr>
          <a:xfrm flipH="1">
            <a:off x="0" y="0"/>
            <a:ext cx="9144000" cy="1300163"/>
          </a:xfrm>
          <a:prstGeom prst="rect">
            <a:avLst/>
          </a:prstGeom>
        </p:spPr>
      </p:pic>
      <p:sp>
        <p:nvSpPr>
          <p:cNvPr id="11" name="CuadroTexto 10"/>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Mencions i pràctiques</a:t>
            </a:r>
          </a:p>
        </p:txBody>
      </p:sp>
      <p:sp>
        <p:nvSpPr>
          <p:cNvPr id="12" name="Rectángulo 11"/>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sp>
        <p:nvSpPr>
          <p:cNvPr id="7" name="QuadreDeText 7"/>
          <p:cNvSpPr txBox="1"/>
          <p:nvPr/>
        </p:nvSpPr>
        <p:spPr>
          <a:xfrm>
            <a:off x="969208" y="1720787"/>
            <a:ext cx="7149297" cy="998726"/>
          </a:xfrm>
          <a:prstGeom prst="rect">
            <a:avLst/>
          </a:prstGeom>
          <a:noFill/>
        </p:spPr>
        <p:txBody>
          <a:bodyPr wrap="square" lIns="63873" tIns="31936" rIns="63873" bIns="31936">
            <a:spAutoFit/>
          </a:bodyPr>
          <a:lstStyle/>
          <a:p>
            <a:pPr defTabSz="910227" fontAlgn="base">
              <a:lnSpc>
                <a:spcPts val="2500"/>
              </a:lnSpc>
              <a:spcBef>
                <a:spcPts val="700"/>
              </a:spcBef>
              <a:spcAft>
                <a:spcPts val="700"/>
              </a:spcAft>
              <a:buClr>
                <a:srgbClr val="58BB2A"/>
              </a:buClr>
              <a:defRPr/>
            </a:pPr>
            <a:r>
              <a:rPr lang="ca-ES" dirty="0">
                <a:latin typeface="Arial" pitchFamily="34" charset="0"/>
                <a:cs typeface="Arial" panose="020B0604020202020204" pitchFamily="34" charset="0"/>
              </a:rPr>
              <a:t>Les mencions són itineraris que es fan constar al Suplement Europeu al Títol. Per obtenir-la s’han de cursar 30 crèdits vinculats a la menció. </a:t>
            </a:r>
          </a:p>
        </p:txBody>
      </p:sp>
      <p:sp>
        <p:nvSpPr>
          <p:cNvPr id="10" name="QuadreDeText 7">
            <a:extLst>
              <a:ext uri="{FF2B5EF4-FFF2-40B4-BE49-F238E27FC236}">
                <a16:creationId xmlns:a16="http://schemas.microsoft.com/office/drawing/2014/main" id="{E504ECD9-2A9E-44AB-95B8-9188904F3B70}"/>
              </a:ext>
            </a:extLst>
          </p:cNvPr>
          <p:cNvSpPr txBox="1"/>
          <p:nvPr/>
        </p:nvSpPr>
        <p:spPr>
          <a:xfrm>
            <a:off x="969207" y="3059521"/>
            <a:ext cx="7149297" cy="826115"/>
          </a:xfrm>
          <a:prstGeom prst="rect">
            <a:avLst/>
          </a:prstGeom>
          <a:noFill/>
        </p:spPr>
        <p:txBody>
          <a:bodyPr wrap="square" lIns="63873" tIns="31936" rIns="63873" bIns="31936">
            <a:spAutoFit/>
          </a:bodyPr>
          <a:lstStyle/>
          <a:p>
            <a:pPr marL="319387" indent="-319387" defTabSz="910227" fontAlgn="base">
              <a:lnSpc>
                <a:spcPts val="2500"/>
              </a:lnSpc>
              <a:spcBef>
                <a:spcPts val="600"/>
              </a:spcBef>
              <a:spcAft>
                <a:spcPts val="600"/>
              </a:spcAft>
              <a:buClr>
                <a:srgbClr val="008539"/>
              </a:buClr>
              <a:buFontTx/>
              <a:buChar char="●"/>
              <a:defRPr/>
            </a:pPr>
            <a:r>
              <a:rPr lang="ca-ES" b="1" dirty="0">
                <a:latin typeface="Arial"/>
                <a:cs typeface="Arial"/>
              </a:rPr>
              <a:t>Menció en Jurídic Laboral</a:t>
            </a:r>
          </a:p>
          <a:p>
            <a:pPr marL="319387" indent="-319387" defTabSz="910227" fontAlgn="base">
              <a:lnSpc>
                <a:spcPts val="2500"/>
              </a:lnSpc>
              <a:spcBef>
                <a:spcPts val="600"/>
              </a:spcBef>
              <a:spcAft>
                <a:spcPts val="600"/>
              </a:spcAft>
              <a:buClr>
                <a:srgbClr val="008539"/>
              </a:buClr>
              <a:buFontTx/>
              <a:buChar char="●"/>
              <a:defRPr/>
            </a:pPr>
            <a:r>
              <a:rPr lang="ca-ES" b="1" dirty="0">
                <a:latin typeface="Arial"/>
                <a:cs typeface="Arial"/>
              </a:rPr>
              <a:t>Menció en Organització del Treball</a:t>
            </a:r>
          </a:p>
        </p:txBody>
      </p:sp>
      <p:sp>
        <p:nvSpPr>
          <p:cNvPr id="14" name="QuadreDeText 7">
            <a:extLst>
              <a:ext uri="{FF2B5EF4-FFF2-40B4-BE49-F238E27FC236}">
                <a16:creationId xmlns:a16="http://schemas.microsoft.com/office/drawing/2014/main" id="{D91D505D-EBBA-4CCA-9E48-19867A5FCD21}"/>
              </a:ext>
            </a:extLst>
          </p:cNvPr>
          <p:cNvSpPr txBox="1"/>
          <p:nvPr/>
        </p:nvSpPr>
        <p:spPr>
          <a:xfrm>
            <a:off x="969207" y="4225644"/>
            <a:ext cx="7149297" cy="992827"/>
          </a:xfrm>
          <a:prstGeom prst="rect">
            <a:avLst/>
          </a:prstGeom>
          <a:noFill/>
        </p:spPr>
        <p:txBody>
          <a:bodyPr wrap="square" lIns="63873" tIns="31936" rIns="63873" bIns="31936">
            <a:spAutoFit/>
          </a:bodyPr>
          <a:lstStyle/>
          <a:p>
            <a:pPr defTabSz="910227" fontAlgn="base">
              <a:lnSpc>
                <a:spcPts val="2500"/>
              </a:lnSpc>
              <a:spcBef>
                <a:spcPts val="700"/>
              </a:spcBef>
              <a:spcAft>
                <a:spcPts val="700"/>
              </a:spcAft>
              <a:buClr>
                <a:srgbClr val="58BB2A"/>
              </a:buClr>
              <a:defRPr/>
            </a:pPr>
            <a:r>
              <a:rPr lang="ca-ES" dirty="0">
                <a:latin typeface="Arial" pitchFamily="34" charset="0"/>
                <a:cs typeface="Arial" panose="020B0604020202020204" pitchFamily="34" charset="0"/>
              </a:rPr>
              <a:t>Les </a:t>
            </a:r>
            <a:r>
              <a:rPr lang="ca-ES" b="1" dirty="0">
                <a:latin typeface="Arial" pitchFamily="34" charset="0"/>
                <a:cs typeface="Arial" panose="020B0604020202020204" pitchFamily="34" charset="0"/>
              </a:rPr>
              <a:t>pràctiques</a:t>
            </a:r>
            <a:r>
              <a:rPr lang="ca-ES" dirty="0">
                <a:latin typeface="Arial" pitchFamily="34" charset="0"/>
                <a:cs typeface="Arial" panose="020B0604020202020204" pitchFamily="34" charset="0"/>
              </a:rPr>
              <a:t> són una </a:t>
            </a:r>
            <a:r>
              <a:rPr lang="ca-ES" b="1" dirty="0">
                <a:latin typeface="Arial" pitchFamily="34" charset="0"/>
                <a:cs typeface="Arial" panose="020B0604020202020204" pitchFamily="34" charset="0"/>
              </a:rPr>
              <a:t>matèria optativa de 12 crèdits </a:t>
            </a:r>
            <a:r>
              <a:rPr lang="ca-ES" dirty="0">
                <a:latin typeface="Arial" pitchFamily="34" charset="0"/>
                <a:cs typeface="Arial" panose="020B0604020202020204" pitchFamily="34" charset="0"/>
              </a:rPr>
              <a:t>prevista per a quart curs. Són una iniciació a la pràctica que respon a les sortides professionals del grau.</a:t>
            </a:r>
          </a:p>
        </p:txBody>
      </p:sp>
      <p:sp>
        <p:nvSpPr>
          <p:cNvPr id="15" name="CuadroTexto 14">
            <a:hlinkClick r:id="rId4"/>
            <a:extLst>
              <a:ext uri="{FF2B5EF4-FFF2-40B4-BE49-F238E27FC236}">
                <a16:creationId xmlns:a16="http://schemas.microsoft.com/office/drawing/2014/main" id="{6639F601-2E48-4815-BA63-ACF300D97889}"/>
              </a:ext>
            </a:extLst>
          </p:cNvPr>
          <p:cNvSpPr txBox="1"/>
          <p:nvPr/>
        </p:nvSpPr>
        <p:spPr>
          <a:xfrm>
            <a:off x="6985234" y="6177040"/>
            <a:ext cx="1564406" cy="277512"/>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ea typeface="+mn-ea"/>
                <a:cs typeface="Arial"/>
              </a:rPr>
              <a:t>Veure</a:t>
            </a:r>
            <a:r>
              <a:rPr kumimoji="0" lang="ca-ES" sz="1600" b="1" i="0" u="none" strike="noStrike" kern="1200" cap="none" spc="0" normalizeH="0" dirty="0">
                <a:ln>
                  <a:noFill/>
                </a:ln>
                <a:effectLst/>
                <a:uLnTx/>
                <a:uFillTx/>
                <a:latin typeface="Arial"/>
                <a:ea typeface="+mn-ea"/>
                <a:cs typeface="Arial"/>
              </a:rPr>
              <a:t> </a:t>
            </a:r>
            <a:r>
              <a:rPr lang="ca-ES" sz="1600" b="1" dirty="0">
                <a:latin typeface="Arial"/>
                <a:cs typeface="Arial"/>
              </a:rPr>
              <a:t>més</a:t>
            </a:r>
            <a:endParaRPr kumimoji="0" lang="ca-ES" sz="1600" b="1" i="0" u="none" strike="noStrike" kern="1200" cap="none" spc="0" normalizeH="0" baseline="0" dirty="0">
              <a:ln>
                <a:noFill/>
              </a:ln>
              <a:effectLst/>
              <a:uLnTx/>
              <a:uFillTx/>
              <a:latin typeface="Arial"/>
              <a:ea typeface="+mn-ea"/>
              <a:cs typeface="Arial"/>
            </a:endParaRPr>
          </a:p>
        </p:txBody>
      </p:sp>
      <p:pic>
        <p:nvPicPr>
          <p:cNvPr id="16" name="Imagen 15">
            <a:extLst>
              <a:ext uri="{FF2B5EF4-FFF2-40B4-BE49-F238E27FC236}">
                <a16:creationId xmlns:a16="http://schemas.microsoft.com/office/drawing/2014/main" id="{3DFBB99C-A870-4E6C-BDCE-2BEC03BC763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68814" y="6141516"/>
            <a:ext cx="299886" cy="309258"/>
          </a:xfrm>
          <a:prstGeom prst="rect">
            <a:avLst/>
          </a:prstGeom>
        </p:spPr>
      </p:pic>
      <p:pic>
        <p:nvPicPr>
          <p:cNvPr id="2" name="Imagen 13">
            <a:hlinkClick r:id="rId7"/>
            <a:extLst>
              <a:ext uri="{FF2B5EF4-FFF2-40B4-BE49-F238E27FC236}">
                <a16:creationId xmlns:a16="http://schemas.microsoft.com/office/drawing/2014/main" id="{156F3EE5-388F-8208-3E82-5AAF0F8C47E8}"/>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1042988" y="6123696"/>
            <a:ext cx="1800000" cy="329492"/>
          </a:xfrm>
          <a:prstGeom prst="rect">
            <a:avLst/>
          </a:prstGeom>
        </p:spPr>
      </p:pic>
    </p:spTree>
    <p:extLst>
      <p:ext uri="{BB962C8B-B14F-4D97-AF65-F5344CB8AC3E}">
        <p14:creationId xmlns:p14="http://schemas.microsoft.com/office/powerpoint/2010/main" val="485776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750"/>
                            </p:stCondLst>
                            <p:childTnLst>
                              <p:par>
                                <p:cTn id="23" presetID="10"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2250"/>
                            </p:stCondLst>
                            <p:childTnLst>
                              <p:par>
                                <p:cTn id="27" presetID="10" presetClass="entr" presetSubtype="0" fill="hold" grpId="1" nodeType="afterEffect">
                                  <p:stCondLst>
                                    <p:cond delay="0"/>
                                  </p:stCondLst>
                                  <p:iterate type="lt">
                                    <p:tmPct val="0"/>
                                  </p:iterate>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275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p:stCondLst>
                              <p:cond delay="3250"/>
                            </p:stCondLst>
                            <p:childTnLst>
                              <p:par>
                                <p:cTn id="35" presetID="8" presetClass="emph" presetSubtype="0" fill="hold" nodeType="afterEffect">
                                  <p:stCondLst>
                                    <p:cond delay="0"/>
                                  </p:stCondLst>
                                  <p:childTnLst>
                                    <p:animRot by="10800000">
                                      <p:cBhvr>
                                        <p:cTn id="36" dur="500" fill="hold"/>
                                        <p:tgtEl>
                                          <p:spTgt spid="16"/>
                                        </p:tgtEl>
                                        <p:attrNameLst>
                                          <p:attrName>r</p:attrName>
                                        </p:attrNameLst>
                                      </p:cBhvr>
                                    </p:animRot>
                                  </p:childTnLst>
                                </p:cTn>
                              </p:par>
                              <p:par>
                                <p:cTn id="37" presetID="18" presetClass="emph" presetSubtype="0" fill="hold" grpId="0" nodeType="withEffect">
                                  <p:stCondLst>
                                    <p:cond delay="0"/>
                                  </p:stCondLst>
                                  <p:iterate type="lt">
                                    <p:tmPct val="4000"/>
                                  </p:iterate>
                                  <p:childTnLst>
                                    <p:set>
                                      <p:cBhvr override="childStyle">
                                        <p:cTn id="38" dur="500" fill="hold"/>
                                        <p:tgtEl>
                                          <p:spTgt spid="15"/>
                                        </p:tgtEl>
                                        <p:attrNameLst>
                                          <p:attrName>style.textDecorationUnderline</p:attrName>
                                        </p:attrNameLst>
                                      </p:cBhvr>
                                      <p:to>
                                        <p:strVal val="true"/>
                                      </p:to>
                                    </p:set>
                                  </p:childTnLst>
                                </p:cTn>
                              </p:par>
                            </p:childTnLst>
                          </p:cTn>
                        </p:par>
                        <p:par>
                          <p:cTn id="39" fill="hold">
                            <p:stCondLst>
                              <p:cond delay="3890"/>
                            </p:stCondLst>
                            <p:childTnLst>
                              <p:par>
                                <p:cTn id="40" presetID="10" presetClass="entr" presetSubtype="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7" grpId="0"/>
      <p:bldP spid="10" grpId="0"/>
      <p:bldP spid="14" grpId="0"/>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A2DEACC-060D-49B9-9F8B-664752AB972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p:blipFill>
        <p:spPr>
          <a:xfrm flipH="1">
            <a:off x="0" y="0"/>
            <a:ext cx="9144000" cy="1300163"/>
          </a:xfrm>
          <a:prstGeom prst="rect">
            <a:avLst/>
          </a:prstGeom>
        </p:spPr>
      </p:pic>
      <p:sp>
        <p:nvSpPr>
          <p:cNvPr id="14" name="QuadreDeText 13"/>
          <p:cNvSpPr txBox="1"/>
          <p:nvPr/>
        </p:nvSpPr>
        <p:spPr>
          <a:xfrm>
            <a:off x="969207" y="1687809"/>
            <a:ext cx="7123660" cy="3778333"/>
          </a:xfrm>
          <a:prstGeom prst="rect">
            <a:avLst/>
          </a:prstGeom>
          <a:noFill/>
        </p:spPr>
        <p:txBody>
          <a:bodyPr wrap="square" lIns="63873" tIns="31936" rIns="63873" bIns="31936">
            <a:spAutoFit/>
          </a:bodyPr>
          <a:lstStyle/>
          <a:p>
            <a:pPr marL="319387" indent="-319387" defTabSz="910227" fontAlgn="base">
              <a:lnSpc>
                <a:spcPts val="2600"/>
              </a:lnSpc>
              <a:spcBef>
                <a:spcPts val="700"/>
              </a:spcBef>
              <a:spcAft>
                <a:spcPts val="700"/>
              </a:spcAft>
              <a:buClr>
                <a:srgbClr val="008539"/>
              </a:buClr>
              <a:buFont typeface="Arial" panose="020B0604020202020204" pitchFamily="34" charset="0"/>
              <a:buChar char="●"/>
              <a:defRPr/>
            </a:pPr>
            <a:r>
              <a:rPr lang="ca-ES" b="1" dirty="0">
                <a:latin typeface="Arial"/>
                <a:cs typeface="Arial"/>
              </a:rPr>
              <a:t>Graduat</a:t>
            </a:r>
            <a:r>
              <a:rPr lang="ca-ES" dirty="0">
                <a:latin typeface="Arial"/>
                <a:cs typeface="Arial"/>
              </a:rPr>
              <a:t> </a:t>
            </a:r>
            <a:r>
              <a:rPr lang="ca-ES" b="1" dirty="0">
                <a:latin typeface="Arial"/>
                <a:cs typeface="Arial"/>
              </a:rPr>
              <a:t>Social</a:t>
            </a:r>
            <a:r>
              <a:rPr lang="ca-ES" dirty="0">
                <a:latin typeface="Arial"/>
                <a:cs typeface="Arial"/>
              </a:rPr>
              <a:t>.</a:t>
            </a:r>
          </a:p>
          <a:p>
            <a:pPr marL="319387" indent="-319387" defTabSz="910227" fontAlgn="base">
              <a:lnSpc>
                <a:spcPts val="2600"/>
              </a:lnSpc>
              <a:spcBef>
                <a:spcPts val="700"/>
              </a:spcBef>
              <a:spcAft>
                <a:spcPts val="700"/>
              </a:spcAft>
              <a:buClr>
                <a:srgbClr val="008539"/>
              </a:buClr>
              <a:buFont typeface="Arial" panose="020B0604020202020204" pitchFamily="34" charset="0"/>
              <a:buChar char="●"/>
              <a:defRPr/>
            </a:pPr>
            <a:r>
              <a:rPr lang="ca-ES" b="1" dirty="0">
                <a:latin typeface="Arial"/>
                <a:cs typeface="Arial"/>
              </a:rPr>
              <a:t>Direcció</a:t>
            </a:r>
            <a:r>
              <a:rPr lang="ca-ES" dirty="0">
                <a:latin typeface="Arial"/>
                <a:cs typeface="Arial"/>
              </a:rPr>
              <a:t> i </a:t>
            </a:r>
            <a:r>
              <a:rPr lang="ca-ES" b="1" dirty="0">
                <a:latin typeface="Arial"/>
                <a:cs typeface="Arial"/>
              </a:rPr>
              <a:t>gestió</a:t>
            </a:r>
            <a:r>
              <a:rPr lang="ca-ES" dirty="0">
                <a:latin typeface="Arial"/>
                <a:cs typeface="Arial"/>
              </a:rPr>
              <a:t> de recursos humans.</a:t>
            </a:r>
          </a:p>
          <a:p>
            <a:pPr marL="319387" indent="-319387" defTabSz="910227" fontAlgn="base">
              <a:lnSpc>
                <a:spcPts val="2600"/>
              </a:lnSpc>
              <a:spcBef>
                <a:spcPts val="700"/>
              </a:spcBef>
              <a:spcAft>
                <a:spcPts val="700"/>
              </a:spcAft>
              <a:buClr>
                <a:srgbClr val="008539"/>
              </a:buClr>
              <a:buFont typeface="Arial" panose="020B0604020202020204" pitchFamily="34" charset="0"/>
              <a:buChar char="●"/>
              <a:defRPr/>
            </a:pPr>
            <a:r>
              <a:rPr lang="ca-ES" b="1" dirty="0">
                <a:latin typeface="Arial"/>
                <a:cs typeface="Arial"/>
              </a:rPr>
              <a:t>Gestió</a:t>
            </a:r>
            <a:r>
              <a:rPr lang="ca-ES" dirty="0">
                <a:latin typeface="Arial"/>
                <a:cs typeface="Arial"/>
              </a:rPr>
              <a:t>, </a:t>
            </a:r>
            <a:r>
              <a:rPr lang="ca-ES" b="1" dirty="0">
                <a:latin typeface="Arial"/>
                <a:cs typeface="Arial"/>
              </a:rPr>
              <a:t>mediació</a:t>
            </a:r>
            <a:r>
              <a:rPr lang="ca-ES" dirty="0">
                <a:latin typeface="Arial"/>
                <a:cs typeface="Arial"/>
              </a:rPr>
              <a:t> i </a:t>
            </a:r>
            <a:r>
              <a:rPr lang="ca-ES" b="1" dirty="0">
                <a:latin typeface="Arial"/>
                <a:cs typeface="Arial"/>
              </a:rPr>
              <a:t>intervenció</a:t>
            </a:r>
            <a:r>
              <a:rPr lang="ca-ES" dirty="0">
                <a:latin typeface="Arial"/>
                <a:cs typeface="Arial"/>
              </a:rPr>
              <a:t> en el mercat de treball: agents de treball i desenvolupament social. </a:t>
            </a:r>
          </a:p>
          <a:p>
            <a:pPr marL="319387" indent="-319387" defTabSz="910227" fontAlgn="base">
              <a:lnSpc>
                <a:spcPts val="2600"/>
              </a:lnSpc>
              <a:spcBef>
                <a:spcPts val="700"/>
              </a:spcBef>
              <a:spcAft>
                <a:spcPts val="700"/>
              </a:spcAft>
              <a:buClr>
                <a:srgbClr val="008539"/>
              </a:buClr>
              <a:buFont typeface="Arial" panose="020B0604020202020204" pitchFamily="34" charset="0"/>
              <a:buChar char="●"/>
              <a:defRPr/>
            </a:pPr>
            <a:r>
              <a:rPr lang="ca-ES" b="1" dirty="0">
                <a:latin typeface="Arial"/>
                <a:cs typeface="Arial"/>
              </a:rPr>
              <a:t>Prevenció de riscos laborals</a:t>
            </a:r>
            <a:r>
              <a:rPr lang="ca-ES" dirty="0">
                <a:latin typeface="Arial"/>
                <a:cs typeface="Arial"/>
              </a:rPr>
              <a:t>. </a:t>
            </a:r>
          </a:p>
          <a:p>
            <a:pPr marL="319387" indent="-319387" defTabSz="910227" fontAlgn="base">
              <a:lnSpc>
                <a:spcPts val="2600"/>
              </a:lnSpc>
              <a:spcBef>
                <a:spcPts val="700"/>
              </a:spcBef>
              <a:spcAft>
                <a:spcPts val="700"/>
              </a:spcAft>
              <a:buClr>
                <a:srgbClr val="008539"/>
              </a:buClr>
              <a:buFont typeface="Arial" panose="020B0604020202020204" pitchFamily="34" charset="0"/>
              <a:buChar char="●"/>
              <a:defRPr/>
            </a:pPr>
            <a:r>
              <a:rPr lang="ca-ES" b="1" dirty="0">
                <a:latin typeface="Arial"/>
                <a:cs typeface="Arial"/>
              </a:rPr>
              <a:t>Administracions</a:t>
            </a:r>
            <a:r>
              <a:rPr lang="ca-ES" dirty="0">
                <a:latin typeface="Arial"/>
                <a:cs typeface="Arial"/>
              </a:rPr>
              <a:t> </a:t>
            </a:r>
            <a:r>
              <a:rPr lang="ca-ES" b="1" dirty="0">
                <a:latin typeface="Arial"/>
                <a:cs typeface="Arial"/>
              </a:rPr>
              <a:t>públiques</a:t>
            </a:r>
            <a:r>
              <a:rPr lang="ca-ES" dirty="0">
                <a:latin typeface="Arial"/>
                <a:cs typeface="Arial"/>
              </a:rPr>
              <a:t>. </a:t>
            </a:r>
          </a:p>
          <a:p>
            <a:pPr marL="319387" indent="-319387" defTabSz="910227" fontAlgn="base">
              <a:lnSpc>
                <a:spcPts val="2600"/>
              </a:lnSpc>
              <a:spcBef>
                <a:spcPts val="700"/>
              </a:spcBef>
              <a:spcAft>
                <a:spcPts val="700"/>
              </a:spcAft>
              <a:buClr>
                <a:srgbClr val="008539"/>
              </a:buClr>
              <a:buFont typeface="Arial" panose="020B0604020202020204" pitchFamily="34" charset="0"/>
              <a:buChar char="●"/>
              <a:defRPr/>
            </a:pPr>
            <a:r>
              <a:rPr lang="ca-ES" b="1" dirty="0">
                <a:latin typeface="Arial"/>
                <a:cs typeface="Arial"/>
              </a:rPr>
              <a:t>Auditoria</a:t>
            </a:r>
            <a:r>
              <a:rPr lang="ca-ES" dirty="0">
                <a:latin typeface="Arial"/>
                <a:cs typeface="Arial"/>
              </a:rPr>
              <a:t> </a:t>
            </a:r>
            <a:r>
              <a:rPr lang="ca-ES" b="1" dirty="0">
                <a:latin typeface="Arial"/>
                <a:cs typeface="Arial"/>
              </a:rPr>
              <a:t>sociolaboral</a:t>
            </a:r>
            <a:r>
              <a:rPr lang="ca-ES" dirty="0">
                <a:latin typeface="Arial"/>
                <a:cs typeface="Arial"/>
              </a:rPr>
              <a:t>.</a:t>
            </a:r>
          </a:p>
          <a:p>
            <a:pPr marL="319387" indent="-319387" defTabSz="910227" fontAlgn="base">
              <a:lnSpc>
                <a:spcPts val="2600"/>
              </a:lnSpc>
              <a:spcBef>
                <a:spcPts val="700"/>
              </a:spcBef>
              <a:spcAft>
                <a:spcPts val="700"/>
              </a:spcAft>
              <a:buClr>
                <a:srgbClr val="008539"/>
              </a:buClr>
              <a:buFont typeface="Arial" panose="020B0604020202020204" pitchFamily="34" charset="0"/>
              <a:buChar char="●"/>
              <a:defRPr/>
            </a:pPr>
            <a:r>
              <a:rPr lang="ca-ES" b="1" dirty="0">
                <a:latin typeface="Arial"/>
                <a:cs typeface="Arial"/>
              </a:rPr>
              <a:t>Ensenyament</a:t>
            </a:r>
            <a:r>
              <a:rPr lang="ca-ES" dirty="0">
                <a:latin typeface="Arial"/>
                <a:cs typeface="Arial"/>
              </a:rPr>
              <a:t>.</a:t>
            </a:r>
          </a:p>
        </p:txBody>
      </p:sp>
      <p:sp>
        <p:nvSpPr>
          <p:cNvPr id="9" name="CuadroTexto 8"/>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Sortides professionals</a:t>
            </a:r>
          </a:p>
        </p:txBody>
      </p:sp>
      <p:sp>
        <p:nvSpPr>
          <p:cNvPr id="10" name="Rectángulo 9"/>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sp>
        <p:nvSpPr>
          <p:cNvPr id="7" name="CuadroTexto 6">
            <a:hlinkClick r:id="rId4"/>
            <a:extLst>
              <a:ext uri="{FF2B5EF4-FFF2-40B4-BE49-F238E27FC236}">
                <a16:creationId xmlns:a16="http://schemas.microsoft.com/office/drawing/2014/main" id="{307D491A-D36F-4C8C-9F3D-48C30B3A780F}"/>
              </a:ext>
            </a:extLst>
          </p:cNvPr>
          <p:cNvSpPr txBox="1"/>
          <p:nvPr/>
        </p:nvSpPr>
        <p:spPr>
          <a:xfrm>
            <a:off x="6993845" y="6188438"/>
            <a:ext cx="1710374" cy="286229"/>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ea typeface="+mn-ea"/>
                <a:cs typeface="Arial"/>
              </a:rPr>
              <a:t>Veure més</a:t>
            </a:r>
          </a:p>
        </p:txBody>
      </p:sp>
      <p:pic>
        <p:nvPicPr>
          <p:cNvPr id="8" name="Imagen 7">
            <a:extLst>
              <a:ext uri="{FF2B5EF4-FFF2-40B4-BE49-F238E27FC236}">
                <a16:creationId xmlns:a16="http://schemas.microsoft.com/office/drawing/2014/main" id="{21133289-6E3E-47C2-9BD5-574EA4BB578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68537" y="6156234"/>
            <a:ext cx="299886" cy="309258"/>
          </a:xfrm>
          <a:prstGeom prst="rect">
            <a:avLst/>
          </a:prstGeom>
        </p:spPr>
      </p:pic>
      <p:pic>
        <p:nvPicPr>
          <p:cNvPr id="2" name="Imagen 13">
            <a:hlinkClick r:id="rId7"/>
            <a:extLst>
              <a:ext uri="{FF2B5EF4-FFF2-40B4-BE49-F238E27FC236}">
                <a16:creationId xmlns:a16="http://schemas.microsoft.com/office/drawing/2014/main" id="{84B76A9A-E381-A0CF-7953-94CAFDEF05D2}"/>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1042988" y="6123696"/>
            <a:ext cx="1800000" cy="329492"/>
          </a:xfrm>
          <a:prstGeom prst="rect">
            <a:avLst/>
          </a:prstGeom>
        </p:spPr>
      </p:pic>
    </p:spTree>
    <p:extLst>
      <p:ext uri="{BB962C8B-B14F-4D97-AF65-F5344CB8AC3E}">
        <p14:creationId xmlns:p14="http://schemas.microsoft.com/office/powerpoint/2010/main" val="254516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par>
                          <p:cTn id="18" fill="hold">
                            <p:stCondLst>
                              <p:cond delay="1250"/>
                            </p:stCondLst>
                            <p:childTnLst>
                              <p:par>
                                <p:cTn id="19" presetID="10" presetClass="entr" presetSubtype="0" fill="hold" grpId="1"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250"/>
                            </p:stCondLst>
                            <p:childTnLst>
                              <p:par>
                                <p:cTn id="27" presetID="8" presetClass="emph" presetSubtype="0" fill="hold" nodeType="afterEffect">
                                  <p:stCondLst>
                                    <p:cond delay="0"/>
                                  </p:stCondLst>
                                  <p:childTnLst>
                                    <p:animRot by="10800000">
                                      <p:cBhvr>
                                        <p:cTn id="28" dur="500" fill="hold"/>
                                        <p:tgtEl>
                                          <p:spTgt spid="8"/>
                                        </p:tgtEl>
                                        <p:attrNameLst>
                                          <p:attrName>r</p:attrName>
                                        </p:attrNameLst>
                                      </p:cBhvr>
                                    </p:animRot>
                                  </p:childTnLst>
                                </p:cTn>
                              </p:par>
                              <p:par>
                                <p:cTn id="29" presetID="18" presetClass="emph" presetSubtype="0" fill="hold" grpId="0" nodeType="withEffect">
                                  <p:stCondLst>
                                    <p:cond delay="0"/>
                                  </p:stCondLst>
                                  <p:iterate type="lt">
                                    <p:tmPct val="4000"/>
                                  </p:iterate>
                                  <p:childTnLst>
                                    <p:set>
                                      <p:cBhvr override="childStyle">
                                        <p:cTn id="30" dur="500" fill="hold"/>
                                        <p:tgtEl>
                                          <p:spTgt spid="7"/>
                                        </p:tgtEl>
                                        <p:attrNameLst>
                                          <p:attrName>style.textDecorationUnderline</p:attrName>
                                        </p:attrNameLst>
                                      </p:cBhvr>
                                      <p:to>
                                        <p:strVal val="true"/>
                                      </p:to>
                                    </p:set>
                                  </p:childTnLst>
                                </p:cTn>
                              </p:par>
                            </p:childTnLst>
                          </p:cTn>
                        </p:par>
                        <p:par>
                          <p:cTn id="31" fill="hold">
                            <p:stCondLst>
                              <p:cond delay="289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animBg="1"/>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D148CCF-0E0F-4669-AAE6-61527DD4204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675636"/>
            <a:ext cx="9144000" cy="4027497"/>
          </a:xfrm>
          <a:prstGeom prst="rect">
            <a:avLst/>
          </a:prstGeom>
        </p:spPr>
      </p:pic>
      <p:sp>
        <p:nvSpPr>
          <p:cNvPr id="21" name="CuadroTexto 20"/>
          <p:cNvSpPr txBox="1"/>
          <p:nvPr/>
        </p:nvSpPr>
        <p:spPr>
          <a:xfrm>
            <a:off x="977837" y="669029"/>
            <a:ext cx="7601664" cy="510909"/>
          </a:xfrm>
          <a:prstGeom prst="rect">
            <a:avLst/>
          </a:prstGeom>
          <a:noFill/>
        </p:spPr>
        <p:txBody>
          <a:bodyPr wrap="square" rtlCol="0">
            <a:spAutoFit/>
          </a:bodyPr>
          <a:lstStyle/>
          <a:p>
            <a:pPr>
              <a:lnSpc>
                <a:spcPct val="85000"/>
              </a:lnSpc>
            </a:pPr>
            <a:r>
              <a:rPr lang="ca-ES" sz="3200" b="1">
                <a:latin typeface="Arial"/>
                <a:cs typeface="Arial"/>
              </a:rPr>
              <a:t>Dret + Relacions Laborals</a:t>
            </a:r>
          </a:p>
        </p:txBody>
      </p:sp>
      <p:sp>
        <p:nvSpPr>
          <p:cNvPr id="22" name="Rectángulo 21"/>
          <p:cNvSpPr/>
          <p:nvPr/>
        </p:nvSpPr>
        <p:spPr>
          <a:xfrm>
            <a:off x="1075643" y="1372144"/>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latin typeface="Arial"/>
              <a:cs typeface="Arial"/>
            </a:endParaRPr>
          </a:p>
        </p:txBody>
      </p:sp>
      <p:pic>
        <p:nvPicPr>
          <p:cNvPr id="2" name="Imagen 13">
            <a:hlinkClick r:id="rId4"/>
            <a:extLst>
              <a:ext uri="{FF2B5EF4-FFF2-40B4-BE49-F238E27FC236}">
                <a16:creationId xmlns:a16="http://schemas.microsoft.com/office/drawing/2014/main" id="{855607CE-05F3-2F83-ADF1-5E903057A48F}"/>
              </a:ext>
              <a:ext uri="{C183D7F6-B498-43B3-948B-1728B52AA6E4}">
                <adec:decorative xmlns:adec="http://schemas.microsoft.com/office/drawing/2017/decorative" val="0"/>
              </a:ext>
            </a:extLst>
          </p:cNvPr>
          <p:cNvPicPr>
            <a:picLocks noChangeAspect="1"/>
          </p:cNvPicPr>
          <p:nvPr/>
        </p:nvPicPr>
        <p:blipFill>
          <a:blip r:embed="rId5"/>
          <a:srcRect/>
          <a:stretch/>
        </p:blipFill>
        <p:spPr>
          <a:xfrm>
            <a:off x="1042988" y="6123696"/>
            <a:ext cx="1800000" cy="329492"/>
          </a:xfrm>
          <a:prstGeom prst="rect">
            <a:avLst/>
          </a:prstGeom>
        </p:spPr>
      </p:pic>
    </p:spTree>
    <p:extLst>
      <p:ext uri="{BB962C8B-B14F-4D97-AF65-F5344CB8AC3E}">
        <p14:creationId xmlns:p14="http://schemas.microsoft.com/office/powerpoint/2010/main" val="2300076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E2629C6F-47DB-4585-B409-FA70BBD99D92}"/>
              </a:ext>
            </a:extLst>
          </p:cNvPr>
          <p:cNvPicPr preferRelativeResize="0">
            <a:picLocks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a:stretch/>
        </p:blipFill>
        <p:spPr bwMode="auto">
          <a:xfrm>
            <a:off x="0" y="-715"/>
            <a:ext cx="9144000" cy="1300878"/>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Notes de tall</a:t>
            </a:r>
          </a:p>
        </p:txBody>
      </p:sp>
      <p:sp>
        <p:nvSpPr>
          <p:cNvPr id="22" name="Rectángulo 21"/>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graphicFrame>
        <p:nvGraphicFramePr>
          <p:cNvPr id="3" name="Tabla 2">
            <a:extLst>
              <a:ext uri="{FF2B5EF4-FFF2-40B4-BE49-F238E27FC236}">
                <a16:creationId xmlns:a16="http://schemas.microsoft.com/office/drawing/2014/main" id="{AAE4920D-4120-477B-B7FA-ABC8E045DA77}"/>
              </a:ext>
            </a:extLst>
          </p:cNvPr>
          <p:cNvGraphicFramePr>
            <a:graphicFrameLocks noGrp="1"/>
          </p:cNvGraphicFramePr>
          <p:nvPr>
            <p:extLst>
              <p:ext uri="{D42A27DB-BD31-4B8C-83A1-F6EECF244321}">
                <p14:modId xmlns:p14="http://schemas.microsoft.com/office/powerpoint/2010/main" val="480894351"/>
              </p:ext>
            </p:extLst>
          </p:nvPr>
        </p:nvGraphicFramePr>
        <p:xfrm>
          <a:off x="1075643" y="2081457"/>
          <a:ext cx="6840620" cy="1819466"/>
        </p:xfrm>
        <a:graphic>
          <a:graphicData uri="http://schemas.openxmlformats.org/drawingml/2006/table">
            <a:tbl>
              <a:tblPr/>
              <a:tblGrid>
                <a:gridCol w="5671738">
                  <a:extLst>
                    <a:ext uri="{9D8B030D-6E8A-4147-A177-3AD203B41FA5}">
                      <a16:colId xmlns:a16="http://schemas.microsoft.com/office/drawing/2014/main" val="209198142"/>
                    </a:ext>
                  </a:extLst>
                </a:gridCol>
                <a:gridCol w="1168882">
                  <a:extLst>
                    <a:ext uri="{9D8B030D-6E8A-4147-A177-3AD203B41FA5}">
                      <a16:colId xmlns:a16="http://schemas.microsoft.com/office/drawing/2014/main" val="2520115333"/>
                    </a:ext>
                  </a:extLst>
                </a:gridCol>
              </a:tblGrid>
              <a:tr h="302969">
                <a:tc>
                  <a:txBody>
                    <a:bodyPr/>
                    <a:lstStyle/>
                    <a:p>
                      <a:r>
                        <a:rPr lang="ca-ES" b="1" noProof="0" dirty="0">
                          <a:latin typeface="Arial"/>
                          <a:cs typeface="Arial"/>
                        </a:rPr>
                        <a:t>Batxillerat i CFGS</a:t>
                      </a:r>
                    </a:p>
                  </a:txBody>
                  <a:tcPr marL="12700" marR="12700" marT="36000" marB="10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lnSpc>
                          <a:spcPct val="120000"/>
                        </a:lnSpc>
                      </a:pPr>
                      <a:endParaRPr lang="ca-ES" sz="1400" b="1" i="0" u="none" strike="noStrike" noProof="0">
                        <a:solidFill>
                          <a:srgbClr val="000000"/>
                        </a:solidFill>
                        <a:effectLst/>
                        <a:latin typeface="Arial"/>
                        <a:cs typeface="Arial"/>
                      </a:endParaRPr>
                    </a:p>
                  </a:txBody>
                  <a:tcPr marL="12700" marR="12700" marT="36000" marB="10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2560042"/>
                  </a:ext>
                </a:extLst>
              </a:tr>
              <a:tr h="302969">
                <a:tc>
                  <a:txBody>
                    <a:bodyPr/>
                    <a:lstStyle/>
                    <a:p>
                      <a:pPr algn="l" fontAlgn="b">
                        <a:lnSpc>
                          <a:spcPct val="120000"/>
                        </a:lnSpc>
                      </a:pPr>
                      <a:r>
                        <a:rPr lang="ca-ES" sz="1400" b="0" i="0" u="none" strike="noStrike" noProof="0" dirty="0">
                          <a:solidFill>
                            <a:srgbClr val="000000"/>
                          </a:solidFill>
                          <a:effectLst/>
                          <a:latin typeface="Arial"/>
                          <a:cs typeface="Arial"/>
                        </a:rPr>
                        <a:t>Dret + Relacions Laborals</a:t>
                      </a:r>
                    </a:p>
                  </a:txBody>
                  <a:tcPr marL="12700" marR="127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lnSpc>
                          <a:spcPct val="120000"/>
                        </a:lnSpc>
                      </a:pPr>
                      <a:r>
                        <a:rPr lang="ca-ES" sz="1400" b="1" i="0" u="none" strike="noStrike" noProof="0" dirty="0">
                          <a:solidFill>
                            <a:srgbClr val="000000"/>
                          </a:solidFill>
                          <a:effectLst/>
                          <a:latin typeface="Arial"/>
                          <a:cs typeface="Arial"/>
                        </a:rPr>
                        <a:t>10,250</a:t>
                      </a:r>
                    </a:p>
                  </a:txBody>
                  <a:tcPr marL="12700" marR="127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4516709"/>
                  </a:ext>
                </a:extLst>
              </a:tr>
              <a:tr h="302969">
                <a:tc>
                  <a:txBody>
                    <a:bodyPr/>
                    <a:lstStyle/>
                    <a:p>
                      <a:pPr algn="l" fontAlgn="b">
                        <a:lnSpc>
                          <a:spcPct val="120000"/>
                        </a:lnSpc>
                      </a:pPr>
                      <a:endParaRPr lang="ca-ES" sz="1400" b="0" i="0" u="none" strike="noStrike" noProof="0">
                        <a:solidFill>
                          <a:srgbClr val="000000"/>
                        </a:solidFill>
                        <a:effectLst/>
                        <a:latin typeface="Arial"/>
                        <a:cs typeface="Arial"/>
                      </a:endParaRPr>
                    </a:p>
                  </a:txBody>
                  <a:tcPr marL="12700" marR="127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lnSpc>
                          <a:spcPct val="120000"/>
                        </a:lnSpc>
                      </a:pPr>
                      <a:endParaRPr lang="ca-ES" sz="1400" b="1" i="0" u="none" strike="noStrike" noProof="0">
                        <a:solidFill>
                          <a:srgbClr val="000000"/>
                        </a:solidFill>
                        <a:effectLst/>
                        <a:latin typeface="Arial"/>
                        <a:cs typeface="Arial"/>
                      </a:endParaRPr>
                    </a:p>
                  </a:txBody>
                  <a:tcPr marL="12700" marR="127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4439945"/>
                  </a:ext>
                </a:extLst>
              </a:tr>
              <a:tr h="302969">
                <a:tc>
                  <a:txBody>
                    <a:bodyPr/>
                    <a:lstStyle/>
                    <a:p>
                      <a:pPr algn="l" fontAlgn="b">
                        <a:lnSpc>
                          <a:spcPct val="120000"/>
                        </a:lnSpc>
                      </a:pPr>
                      <a:r>
                        <a:rPr lang="ca-ES" sz="1800" b="1" i="0" u="none" strike="noStrike" noProof="0" dirty="0">
                          <a:solidFill>
                            <a:srgbClr val="000000"/>
                          </a:solidFill>
                          <a:effectLst/>
                          <a:latin typeface="Arial"/>
                          <a:cs typeface="Arial"/>
                        </a:rPr>
                        <a:t>Més grans de 25 anys</a:t>
                      </a:r>
                    </a:p>
                  </a:txBody>
                  <a:tcPr marL="12700" marR="12700" marT="36000" marB="10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lnSpc>
                          <a:spcPct val="120000"/>
                        </a:lnSpc>
                      </a:pPr>
                      <a:endParaRPr lang="ca-ES" sz="1400" b="1" i="0" u="none" strike="noStrike" noProof="0">
                        <a:solidFill>
                          <a:srgbClr val="000000"/>
                        </a:solidFill>
                        <a:effectLst/>
                        <a:latin typeface="Arial"/>
                        <a:cs typeface="Arial"/>
                      </a:endParaRPr>
                    </a:p>
                  </a:txBody>
                  <a:tcPr marL="12700" marR="127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2811643"/>
                  </a:ext>
                </a:extLst>
              </a:tr>
              <a:tr h="302969">
                <a:tc>
                  <a:txBody>
                    <a:bodyPr/>
                    <a:lstStyle/>
                    <a:p>
                      <a:pPr algn="l" fontAlgn="b">
                        <a:lnSpc>
                          <a:spcPct val="120000"/>
                        </a:lnSpc>
                      </a:pPr>
                      <a:r>
                        <a:rPr lang="ca-ES" sz="1400" b="0" i="0" u="none" strike="noStrike" noProof="0" dirty="0">
                          <a:solidFill>
                            <a:srgbClr val="000000"/>
                          </a:solidFill>
                          <a:effectLst/>
                          <a:latin typeface="Arial"/>
                          <a:cs typeface="Arial"/>
                        </a:rPr>
                        <a:t>Dret + Relacions Laborals</a:t>
                      </a:r>
                    </a:p>
                  </a:txBody>
                  <a:tcPr marL="12700" marR="127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lnSpc>
                          <a:spcPct val="120000"/>
                        </a:lnSpc>
                      </a:pPr>
                      <a:r>
                        <a:rPr lang="ca-ES" sz="1400" b="1" i="0" u="none" strike="noStrike" noProof="0" dirty="0">
                          <a:solidFill>
                            <a:srgbClr val="000000"/>
                          </a:solidFill>
                          <a:effectLst/>
                          <a:latin typeface="Arial"/>
                          <a:cs typeface="Arial"/>
                        </a:rPr>
                        <a:t>7,375</a:t>
                      </a:r>
                    </a:p>
                  </a:txBody>
                  <a:tcPr marL="12700" marR="127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6881436"/>
                  </a:ext>
                </a:extLst>
              </a:tr>
            </a:tbl>
          </a:graphicData>
        </a:graphic>
      </p:graphicFrame>
      <p:sp>
        <p:nvSpPr>
          <p:cNvPr id="9" name="CuadroTexto 8"/>
          <p:cNvSpPr txBox="1"/>
          <p:nvPr/>
        </p:nvSpPr>
        <p:spPr>
          <a:xfrm>
            <a:off x="5899549" y="2193307"/>
            <a:ext cx="2103098" cy="231282"/>
          </a:xfrm>
          <a:prstGeom prst="rect">
            <a:avLst/>
          </a:prstGeom>
          <a:noFill/>
        </p:spPr>
        <p:txBody>
          <a:bodyPr wrap="square" lIns="91440" tIns="45720" rIns="91440" bIns="45720" rtlCol="0" anchor="t">
            <a:spAutoFit/>
          </a:bodyPr>
          <a:lstStyle/>
          <a:p>
            <a:pPr algn="r">
              <a:lnSpc>
                <a:spcPct val="75000"/>
              </a:lnSpc>
            </a:pPr>
            <a:r>
              <a:rPr lang="ca-ES" sz="1200" dirty="0">
                <a:latin typeface="Arial"/>
                <a:cs typeface="Arial"/>
              </a:rPr>
              <a:t>Nota de tall juny 2024</a:t>
            </a:r>
          </a:p>
        </p:txBody>
      </p:sp>
      <p:sp>
        <p:nvSpPr>
          <p:cNvPr id="8" name="CuadroTexto 7">
            <a:hlinkClick r:id="rId5"/>
            <a:extLst>
              <a:ext uri="{FF2B5EF4-FFF2-40B4-BE49-F238E27FC236}">
                <a16:creationId xmlns:a16="http://schemas.microsoft.com/office/drawing/2014/main" id="{EE25E30D-6421-46CC-94D3-18403DAB6409}"/>
              </a:ext>
            </a:extLst>
          </p:cNvPr>
          <p:cNvSpPr txBox="1"/>
          <p:nvPr/>
        </p:nvSpPr>
        <p:spPr>
          <a:xfrm>
            <a:off x="1375529" y="4188538"/>
            <a:ext cx="1710374" cy="286229"/>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ea typeface="+mn-ea"/>
                <a:cs typeface="Arial"/>
              </a:rPr>
              <a:t>Veure més</a:t>
            </a:r>
          </a:p>
        </p:txBody>
      </p:sp>
      <p:pic>
        <p:nvPicPr>
          <p:cNvPr id="11" name="Imagen 10">
            <a:extLst>
              <a:ext uri="{FF2B5EF4-FFF2-40B4-BE49-F238E27FC236}">
                <a16:creationId xmlns:a16="http://schemas.microsoft.com/office/drawing/2014/main" id="{02D6287D-FF6F-473A-9978-A6A1F982D4F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75643" y="4155984"/>
            <a:ext cx="299886" cy="309258"/>
          </a:xfrm>
          <a:prstGeom prst="rect">
            <a:avLst/>
          </a:prstGeom>
        </p:spPr>
      </p:pic>
      <p:pic>
        <p:nvPicPr>
          <p:cNvPr id="2" name="Imagen 13">
            <a:hlinkClick r:id="rId8"/>
            <a:extLst>
              <a:ext uri="{FF2B5EF4-FFF2-40B4-BE49-F238E27FC236}">
                <a16:creationId xmlns:a16="http://schemas.microsoft.com/office/drawing/2014/main" id="{1CC051B0-83B6-86FC-7980-D5A6F90DFA8A}"/>
              </a:ext>
              <a:ext uri="{C183D7F6-B498-43B3-948B-1728B52AA6E4}">
                <adec:decorative xmlns:adec="http://schemas.microsoft.com/office/drawing/2017/decorative" val="0"/>
              </a:ext>
            </a:extLst>
          </p:cNvPr>
          <p:cNvPicPr>
            <a:picLocks noChangeAspect="1"/>
          </p:cNvPicPr>
          <p:nvPr/>
        </p:nvPicPr>
        <p:blipFill>
          <a:blip r:embed="rId9"/>
          <a:srcRect/>
          <a:stretch/>
        </p:blipFill>
        <p:spPr>
          <a:xfrm>
            <a:off x="1042988" y="6123696"/>
            <a:ext cx="1800000" cy="329492"/>
          </a:xfrm>
          <a:prstGeom prst="rect">
            <a:avLst/>
          </a:prstGeom>
        </p:spPr>
      </p:pic>
      <p:sp>
        <p:nvSpPr>
          <p:cNvPr id="4" name="CuadroTexto 13">
            <a:hlinkClick r:id="rId10"/>
            <a:extLst>
              <a:ext uri="{FF2B5EF4-FFF2-40B4-BE49-F238E27FC236}">
                <a16:creationId xmlns:a16="http://schemas.microsoft.com/office/drawing/2014/main" id="{BA99381F-B435-0050-750B-FDD280B7CD64}"/>
              </a:ext>
            </a:extLst>
          </p:cNvPr>
          <p:cNvSpPr txBox="1"/>
          <p:nvPr/>
        </p:nvSpPr>
        <p:spPr>
          <a:xfrm>
            <a:off x="3977974" y="6175676"/>
            <a:ext cx="4646079" cy="277512"/>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lang="ca-ES" sz="1600" b="1" noProof="0" dirty="0">
                <a:solidFill>
                  <a:prstClr val="black"/>
                </a:solidFill>
                <a:latin typeface="Arial"/>
                <a:cs typeface="Arial"/>
              </a:rPr>
              <a:t>Totes les ponderacions al Canal Universitats</a:t>
            </a:r>
            <a:endParaRPr kumimoji="0" lang="ca-ES" sz="1600" b="1" i="0" u="none" strike="noStrike" kern="1200" cap="none" spc="0" normalizeH="0" baseline="0" noProof="0" dirty="0">
              <a:ln>
                <a:noFill/>
              </a:ln>
              <a:solidFill>
                <a:prstClr val="black"/>
              </a:solidFill>
              <a:effectLst/>
              <a:uLnTx/>
              <a:uFillTx/>
              <a:latin typeface="Arial"/>
              <a:ea typeface="+mn-ea"/>
              <a:cs typeface="Arial"/>
            </a:endParaRPr>
          </a:p>
        </p:txBody>
      </p:sp>
      <p:pic>
        <p:nvPicPr>
          <p:cNvPr id="5" name="Imagen 14">
            <a:extLst>
              <a:ext uri="{FF2B5EF4-FFF2-40B4-BE49-F238E27FC236}">
                <a16:creationId xmlns:a16="http://schemas.microsoft.com/office/drawing/2014/main" id="{E025FDBE-6F75-F240-5CEE-947D30547C2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652668" y="6143472"/>
            <a:ext cx="299886" cy="309258"/>
          </a:xfrm>
          <a:prstGeom prst="rect">
            <a:avLst/>
          </a:prstGeom>
        </p:spPr>
      </p:pic>
    </p:spTree>
    <p:extLst>
      <p:ext uri="{BB962C8B-B14F-4D97-AF65-F5344CB8AC3E}">
        <p14:creationId xmlns:p14="http://schemas.microsoft.com/office/powerpoint/2010/main" val="703447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500"/>
                            </p:stCondLst>
                            <p:childTnLst>
                              <p:par>
                                <p:cTn id="22" presetID="10" presetClass="entr" presetSubtype="0" fill="hold" grpId="1" nodeType="afterEffect">
                                  <p:stCondLst>
                                    <p:cond delay="0"/>
                                  </p:stCondLst>
                                  <p:iterate type="lt">
                                    <p:tmPct val="0"/>
                                  </p:iterate>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2500"/>
                            </p:stCondLst>
                            <p:childTnLst>
                              <p:par>
                                <p:cTn id="30" presetID="8" presetClass="emph" presetSubtype="0" fill="hold" nodeType="afterEffect">
                                  <p:stCondLst>
                                    <p:cond delay="0"/>
                                  </p:stCondLst>
                                  <p:childTnLst>
                                    <p:animRot by="10800000">
                                      <p:cBhvr>
                                        <p:cTn id="31" dur="500" fill="hold"/>
                                        <p:tgtEl>
                                          <p:spTgt spid="11"/>
                                        </p:tgtEl>
                                        <p:attrNameLst>
                                          <p:attrName>r</p:attrName>
                                        </p:attrNameLst>
                                      </p:cBhvr>
                                    </p:animRot>
                                  </p:childTnLst>
                                </p:cTn>
                              </p:par>
                              <p:par>
                                <p:cTn id="32" presetID="18" presetClass="emph" presetSubtype="0" fill="hold" grpId="0" nodeType="withEffect">
                                  <p:stCondLst>
                                    <p:cond delay="0"/>
                                  </p:stCondLst>
                                  <p:iterate type="lt">
                                    <p:tmPct val="4000"/>
                                  </p:iterate>
                                  <p:childTnLst>
                                    <p:set>
                                      <p:cBhvr override="childStyle">
                                        <p:cTn id="33" dur="500" fill="hold"/>
                                        <p:tgtEl>
                                          <p:spTgt spid="8"/>
                                        </p:tgtEl>
                                        <p:attrNameLst>
                                          <p:attrName>style.textDecorationUnderline</p:attrName>
                                        </p:attrNameLst>
                                      </p:cBhvr>
                                      <p:to>
                                        <p:strVal val="true"/>
                                      </p:to>
                                    </p:set>
                                  </p:childTnLst>
                                </p:cTn>
                              </p:par>
                            </p:childTnLst>
                          </p:cTn>
                        </p:par>
                        <p:par>
                          <p:cTn id="34" fill="hold">
                            <p:stCondLst>
                              <p:cond delay="314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par>
                          <p:cTn id="38" fill="hold">
                            <p:stCondLst>
                              <p:cond delay="3640"/>
                            </p:stCondLst>
                            <p:childTnLst>
                              <p:par>
                                <p:cTn id="39" presetID="10" presetClass="entr" presetSubtype="0" fill="hold" grpId="1" nodeType="afterEffect">
                                  <p:stCondLst>
                                    <p:cond delay="0"/>
                                  </p:stCondLst>
                                  <p:iterate type="lt">
                                    <p:tmPct val="0"/>
                                  </p:iterate>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par>
                                <p:cTn id="42" presetID="18" presetClass="emph" presetSubtype="0" fill="hold" grpId="0" nodeType="withEffect">
                                  <p:stCondLst>
                                    <p:cond delay="0"/>
                                  </p:stCondLst>
                                  <p:iterate type="lt">
                                    <p:tmPct val="4000"/>
                                  </p:iterate>
                                  <p:childTnLst>
                                    <p:set>
                                      <p:cBhvr override="childStyle">
                                        <p:cTn id="43" dur="500" fill="hold"/>
                                        <p:tgtEl>
                                          <p:spTgt spid="4"/>
                                        </p:tgtEl>
                                        <p:attrNameLst>
                                          <p:attrName>style.textDecorationUnderline</p:attrName>
                                        </p:attrNameLst>
                                      </p:cBhvr>
                                      <p:to>
                                        <p:strVal val="true"/>
                                      </p:to>
                                    </p:set>
                                  </p:childTnLst>
                                </p:cTn>
                              </p:par>
                            </p:childTnLst>
                          </p:cTn>
                        </p:par>
                        <p:par>
                          <p:cTn id="44" fill="hold">
                            <p:stCondLst>
                              <p:cond delay="4900"/>
                            </p:stCondLst>
                            <p:childTnLst>
                              <p:par>
                                <p:cTn id="45" presetID="10"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5400"/>
                            </p:stCondLst>
                            <p:childTnLst>
                              <p:par>
                                <p:cTn id="49" presetID="8" presetClass="emph" presetSubtype="0" fill="hold" nodeType="afterEffect">
                                  <p:stCondLst>
                                    <p:cond delay="0"/>
                                  </p:stCondLst>
                                  <p:childTnLst>
                                    <p:animRot by="10800000">
                                      <p:cBhvr>
                                        <p:cTn id="50"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9" grpId="0"/>
      <p:bldP spid="8" grpId="0"/>
      <p:bldP spid="8" grpId="1"/>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A2DEACC-060D-49B9-9F8B-664752AB972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p:blipFill>
        <p:spPr>
          <a:xfrm>
            <a:off x="0" y="0"/>
            <a:ext cx="9144000" cy="1300163"/>
          </a:xfrm>
          <a:prstGeom prst="rect">
            <a:avLst/>
          </a:prstGeom>
        </p:spPr>
      </p:pic>
      <p:sp>
        <p:nvSpPr>
          <p:cNvPr id="14" name="QuadreDeText 13"/>
          <p:cNvSpPr txBox="1"/>
          <p:nvPr/>
        </p:nvSpPr>
        <p:spPr>
          <a:xfrm>
            <a:off x="969207" y="1675250"/>
            <a:ext cx="7123660" cy="4137919"/>
          </a:xfrm>
          <a:prstGeom prst="rect">
            <a:avLst/>
          </a:prstGeom>
          <a:noFill/>
        </p:spPr>
        <p:txBody>
          <a:bodyPr wrap="square" lIns="63873" tIns="31936" rIns="63873" bIns="31936">
            <a:spAutoFit/>
          </a:bodyPr>
          <a:lstStyle/>
          <a:p>
            <a:pPr marL="319387" indent="-319387" defTabSz="910227" fontAlgn="base">
              <a:lnSpc>
                <a:spcPts val="2300"/>
              </a:lnSpc>
              <a:spcBef>
                <a:spcPts val="700"/>
              </a:spcBef>
              <a:spcAft>
                <a:spcPts val="700"/>
              </a:spcAft>
              <a:buClr>
                <a:srgbClr val="008539"/>
              </a:buClr>
              <a:buFont typeface="Arial" panose="020B0604020202020204" pitchFamily="34" charset="0"/>
              <a:buChar char="●"/>
              <a:defRPr/>
            </a:pPr>
            <a:r>
              <a:rPr lang="ca-ES" sz="1600" b="1" dirty="0">
                <a:latin typeface="Arial"/>
                <a:cs typeface="Arial"/>
              </a:rPr>
              <a:t>Aprenentatge</a:t>
            </a:r>
            <a:r>
              <a:rPr lang="ca-ES" sz="1600" dirty="0">
                <a:latin typeface="Arial"/>
                <a:cs typeface="Arial"/>
              </a:rPr>
              <a:t> </a:t>
            </a:r>
            <a:r>
              <a:rPr lang="ca-ES" sz="1600" b="1" dirty="0">
                <a:latin typeface="Arial"/>
                <a:cs typeface="Arial"/>
              </a:rPr>
              <a:t>progressiu</a:t>
            </a:r>
            <a:r>
              <a:rPr lang="ca-ES" sz="1600" dirty="0">
                <a:latin typeface="Arial"/>
                <a:cs typeface="Arial"/>
              </a:rPr>
              <a:t> del dret, a fi de garantir  uns coneixements generals que facilitin, al darrer curs, la progressiva incorporació a les especialitats.</a:t>
            </a:r>
          </a:p>
          <a:p>
            <a:pPr marL="319387" indent="-319387" defTabSz="910227" fontAlgn="base">
              <a:lnSpc>
                <a:spcPts val="2300"/>
              </a:lnSpc>
              <a:spcBef>
                <a:spcPts val="700"/>
              </a:spcBef>
              <a:spcAft>
                <a:spcPts val="700"/>
              </a:spcAft>
              <a:buClr>
                <a:srgbClr val="008539"/>
              </a:buClr>
              <a:buFont typeface="Arial" panose="020B0604020202020204" pitchFamily="34" charset="0"/>
              <a:buChar char="●"/>
              <a:defRPr/>
            </a:pPr>
            <a:r>
              <a:rPr lang="ca-ES" sz="1600" dirty="0">
                <a:latin typeface="Arial"/>
                <a:cs typeface="Arial"/>
              </a:rPr>
              <a:t>Gaudiràs d’una </a:t>
            </a:r>
            <a:r>
              <a:rPr lang="ca-ES" sz="1600" b="1" dirty="0">
                <a:latin typeface="Arial"/>
                <a:cs typeface="Arial"/>
              </a:rPr>
              <a:t>formació </a:t>
            </a:r>
            <a:r>
              <a:rPr lang="ca-ES" sz="1600" b="1" dirty="0" err="1">
                <a:latin typeface="Arial"/>
                <a:cs typeface="Arial"/>
              </a:rPr>
              <a:t>multidisciplinar</a:t>
            </a:r>
            <a:r>
              <a:rPr lang="ca-ES" sz="1600" dirty="0">
                <a:latin typeface="Arial"/>
                <a:cs typeface="Arial"/>
              </a:rPr>
              <a:t>, amb professors de Dret, de Sociologia, de Psicologia i d’Economia.</a:t>
            </a:r>
          </a:p>
          <a:p>
            <a:pPr marL="319387" indent="-319387" defTabSz="910227" fontAlgn="base">
              <a:lnSpc>
                <a:spcPts val="2300"/>
              </a:lnSpc>
              <a:spcBef>
                <a:spcPts val="700"/>
              </a:spcBef>
              <a:spcAft>
                <a:spcPts val="700"/>
              </a:spcAft>
              <a:buClr>
                <a:srgbClr val="008539"/>
              </a:buClr>
              <a:buFont typeface="Arial" panose="020B0604020202020204" pitchFamily="34" charset="0"/>
              <a:buChar char="●"/>
              <a:defRPr/>
            </a:pPr>
            <a:r>
              <a:rPr lang="ca-ES" sz="1600" b="1" dirty="0">
                <a:latin typeface="Arial"/>
                <a:cs typeface="Arial"/>
              </a:rPr>
              <a:t>Coordinació entre formació i mobilitat</a:t>
            </a:r>
            <a:r>
              <a:rPr lang="ca-ES" sz="1600" dirty="0">
                <a:latin typeface="Arial"/>
                <a:cs typeface="Arial"/>
              </a:rPr>
              <a:t>, fruit de l'expansió internacional de la Facultat.</a:t>
            </a:r>
          </a:p>
          <a:p>
            <a:pPr marL="319387" indent="-319387" defTabSz="910227" fontAlgn="base">
              <a:lnSpc>
                <a:spcPts val="2300"/>
              </a:lnSpc>
              <a:spcBef>
                <a:spcPts val="700"/>
              </a:spcBef>
              <a:spcAft>
                <a:spcPts val="700"/>
              </a:spcAft>
              <a:buClr>
                <a:srgbClr val="008539"/>
              </a:buClr>
              <a:buFont typeface="Arial" panose="020B0604020202020204" pitchFamily="34" charset="0"/>
              <a:buChar char="●"/>
              <a:defRPr/>
            </a:pPr>
            <a:r>
              <a:rPr lang="ca-ES" sz="1600" b="1" dirty="0">
                <a:latin typeface="Arial"/>
                <a:cs typeface="Arial"/>
              </a:rPr>
              <a:t>Vincle</a:t>
            </a:r>
            <a:r>
              <a:rPr lang="ca-ES" sz="1600" dirty="0">
                <a:latin typeface="Arial"/>
                <a:cs typeface="Arial"/>
              </a:rPr>
              <a:t> entre estudis universitaris i agents econòmics i socials.</a:t>
            </a:r>
          </a:p>
          <a:p>
            <a:pPr marL="319387" indent="-319387" defTabSz="910227" fontAlgn="base">
              <a:lnSpc>
                <a:spcPts val="2300"/>
              </a:lnSpc>
              <a:spcBef>
                <a:spcPts val="700"/>
              </a:spcBef>
              <a:spcAft>
                <a:spcPts val="700"/>
              </a:spcAft>
              <a:buClr>
                <a:srgbClr val="008539"/>
              </a:buClr>
              <a:buFont typeface="Arial" panose="020B0604020202020204" pitchFamily="34" charset="0"/>
              <a:buChar char="●"/>
              <a:defRPr/>
            </a:pPr>
            <a:r>
              <a:rPr lang="ca-ES" sz="1600" b="1" dirty="0">
                <a:latin typeface="Arial"/>
                <a:cs typeface="Arial"/>
              </a:rPr>
              <a:t>Pràctiques externes </a:t>
            </a:r>
            <a:r>
              <a:rPr lang="ca-ES" sz="1600" dirty="0">
                <a:latin typeface="Arial"/>
                <a:cs typeface="Arial"/>
              </a:rPr>
              <a:t>i </a:t>
            </a:r>
            <a:r>
              <a:rPr lang="ca-ES" sz="1600" b="1" dirty="0">
                <a:latin typeface="Arial"/>
                <a:cs typeface="Arial"/>
              </a:rPr>
              <a:t>formació pràctica de juristes de prestigi </a:t>
            </a:r>
            <a:r>
              <a:rPr lang="ca-ES" sz="1600" dirty="0">
                <a:latin typeface="Arial"/>
                <a:cs typeface="Arial"/>
              </a:rPr>
              <a:t>vinculats a entitats de Catalunya, d'Espanya i de l'estranger (més de 400 convenis).</a:t>
            </a:r>
          </a:p>
        </p:txBody>
      </p:sp>
      <p:sp>
        <p:nvSpPr>
          <p:cNvPr id="9" name="CuadroTexto 8"/>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Dret + Relacions Laborals a la UAB</a:t>
            </a:r>
          </a:p>
        </p:txBody>
      </p:sp>
      <p:sp>
        <p:nvSpPr>
          <p:cNvPr id="10" name="Rectángulo 9"/>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sp>
        <p:nvSpPr>
          <p:cNvPr id="7" name="CuadroTexto 6">
            <a:hlinkClick r:id="rId4"/>
            <a:extLst>
              <a:ext uri="{FF2B5EF4-FFF2-40B4-BE49-F238E27FC236}">
                <a16:creationId xmlns:a16="http://schemas.microsoft.com/office/drawing/2014/main" id="{B0F8829C-DF56-4017-A344-392F3FF72909}"/>
              </a:ext>
            </a:extLst>
          </p:cNvPr>
          <p:cNvSpPr txBox="1"/>
          <p:nvPr/>
        </p:nvSpPr>
        <p:spPr>
          <a:xfrm>
            <a:off x="6993845" y="6188438"/>
            <a:ext cx="1710374" cy="286229"/>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ea typeface="+mn-ea"/>
                <a:cs typeface="Arial"/>
              </a:rPr>
              <a:t>Veure més</a:t>
            </a:r>
          </a:p>
        </p:txBody>
      </p:sp>
      <p:pic>
        <p:nvPicPr>
          <p:cNvPr id="8" name="Imagen 7">
            <a:extLst>
              <a:ext uri="{FF2B5EF4-FFF2-40B4-BE49-F238E27FC236}">
                <a16:creationId xmlns:a16="http://schemas.microsoft.com/office/drawing/2014/main" id="{E6F3A89E-179D-49E6-B1BE-C0F9CC8EDC8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68537" y="6156234"/>
            <a:ext cx="299886" cy="309258"/>
          </a:xfrm>
          <a:prstGeom prst="rect">
            <a:avLst/>
          </a:prstGeom>
        </p:spPr>
      </p:pic>
      <p:pic>
        <p:nvPicPr>
          <p:cNvPr id="2" name="Imagen 13">
            <a:hlinkClick r:id="rId7"/>
            <a:extLst>
              <a:ext uri="{FF2B5EF4-FFF2-40B4-BE49-F238E27FC236}">
                <a16:creationId xmlns:a16="http://schemas.microsoft.com/office/drawing/2014/main" id="{400DF104-EDA5-180F-3F55-32300134B349}"/>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1042988" y="6123696"/>
            <a:ext cx="1800000" cy="329492"/>
          </a:xfrm>
          <a:prstGeom prst="rect">
            <a:avLst/>
          </a:prstGeom>
        </p:spPr>
      </p:pic>
    </p:spTree>
    <p:extLst>
      <p:ext uri="{BB962C8B-B14F-4D97-AF65-F5344CB8AC3E}">
        <p14:creationId xmlns:p14="http://schemas.microsoft.com/office/powerpoint/2010/main" val="1645225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par>
                          <p:cTn id="18" fill="hold">
                            <p:stCondLst>
                              <p:cond delay="1250"/>
                            </p:stCondLst>
                            <p:childTnLst>
                              <p:par>
                                <p:cTn id="19" presetID="10" presetClass="entr" presetSubtype="0" fill="hold" grpId="1"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250"/>
                            </p:stCondLst>
                            <p:childTnLst>
                              <p:par>
                                <p:cTn id="27" presetID="8" presetClass="emph" presetSubtype="0" fill="hold" nodeType="afterEffect">
                                  <p:stCondLst>
                                    <p:cond delay="0"/>
                                  </p:stCondLst>
                                  <p:childTnLst>
                                    <p:animRot by="10800000">
                                      <p:cBhvr>
                                        <p:cTn id="28" dur="500" fill="hold"/>
                                        <p:tgtEl>
                                          <p:spTgt spid="8"/>
                                        </p:tgtEl>
                                        <p:attrNameLst>
                                          <p:attrName>r</p:attrName>
                                        </p:attrNameLst>
                                      </p:cBhvr>
                                    </p:animRot>
                                  </p:childTnLst>
                                </p:cTn>
                              </p:par>
                              <p:par>
                                <p:cTn id="29" presetID="18" presetClass="emph" presetSubtype="0" fill="hold" grpId="0" nodeType="withEffect">
                                  <p:stCondLst>
                                    <p:cond delay="0"/>
                                  </p:stCondLst>
                                  <p:iterate type="lt">
                                    <p:tmPct val="4000"/>
                                  </p:iterate>
                                  <p:childTnLst>
                                    <p:set>
                                      <p:cBhvr override="childStyle">
                                        <p:cTn id="30" dur="500" fill="hold"/>
                                        <p:tgtEl>
                                          <p:spTgt spid="7"/>
                                        </p:tgtEl>
                                        <p:attrNameLst>
                                          <p:attrName>style.textDecorationUnderline</p:attrName>
                                        </p:attrNameLst>
                                      </p:cBhvr>
                                      <p:to>
                                        <p:strVal val="true"/>
                                      </p:to>
                                    </p:set>
                                  </p:childTnLst>
                                </p:cTn>
                              </p:par>
                            </p:childTnLst>
                          </p:cTn>
                        </p:par>
                        <p:par>
                          <p:cTn id="31" fill="hold">
                            <p:stCondLst>
                              <p:cond delay="289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animBg="1"/>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A2DEACC-060D-49B9-9F8B-664752AB972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p:blipFill>
        <p:spPr>
          <a:xfrm>
            <a:off x="0" y="0"/>
            <a:ext cx="9144000" cy="1300163"/>
          </a:xfrm>
          <a:prstGeom prst="rect">
            <a:avLst/>
          </a:prstGeom>
        </p:spPr>
      </p:pic>
      <p:sp>
        <p:nvSpPr>
          <p:cNvPr id="14" name="QuadreDeText 13"/>
          <p:cNvSpPr txBox="1"/>
          <p:nvPr/>
        </p:nvSpPr>
        <p:spPr>
          <a:xfrm>
            <a:off x="969207" y="1769642"/>
            <a:ext cx="7123660" cy="3224335"/>
          </a:xfrm>
          <a:prstGeom prst="rect">
            <a:avLst/>
          </a:prstGeom>
          <a:noFill/>
        </p:spPr>
        <p:txBody>
          <a:bodyPr wrap="square" lIns="63873" tIns="31936" rIns="63873" bIns="31936">
            <a:spAutoFit/>
          </a:bodyPr>
          <a:lstStyle/>
          <a:p>
            <a:pPr marL="319387" indent="-319387" defTabSz="910227" fontAlgn="base">
              <a:lnSpc>
                <a:spcPct val="150000"/>
              </a:lnSpc>
              <a:spcBef>
                <a:spcPts val="700"/>
              </a:spcBef>
              <a:spcAft>
                <a:spcPts val="700"/>
              </a:spcAft>
              <a:buClr>
                <a:srgbClr val="008539"/>
              </a:buClr>
              <a:buFont typeface="Arial" panose="020B0604020202020204" pitchFamily="34" charset="0"/>
              <a:buChar char="●"/>
              <a:defRPr/>
            </a:pPr>
            <a:r>
              <a:rPr lang="ca-ES" b="1" dirty="0">
                <a:latin typeface="Arial"/>
                <a:cs typeface="Arial"/>
              </a:rPr>
              <a:t>Predisposició </a:t>
            </a:r>
            <a:r>
              <a:rPr lang="ca-ES" dirty="0">
                <a:latin typeface="Arial"/>
                <a:cs typeface="Arial"/>
              </a:rPr>
              <a:t>per la justícia.</a:t>
            </a:r>
          </a:p>
          <a:p>
            <a:pPr marL="319387" indent="-319387" defTabSz="910227" fontAlgn="base">
              <a:lnSpc>
                <a:spcPct val="150000"/>
              </a:lnSpc>
              <a:spcBef>
                <a:spcPts val="700"/>
              </a:spcBef>
              <a:spcAft>
                <a:spcPts val="700"/>
              </a:spcAft>
              <a:buClr>
                <a:srgbClr val="008539"/>
              </a:buClr>
              <a:buFont typeface="Arial" panose="020B0604020202020204" pitchFamily="34" charset="0"/>
              <a:buChar char="●"/>
              <a:defRPr/>
            </a:pPr>
            <a:r>
              <a:rPr lang="ca-ES" b="1" dirty="0">
                <a:latin typeface="Arial"/>
                <a:cs typeface="Arial"/>
              </a:rPr>
              <a:t>Interès </a:t>
            </a:r>
            <a:r>
              <a:rPr lang="ca-ES" dirty="0">
                <a:latin typeface="Arial"/>
                <a:cs typeface="Arial"/>
              </a:rPr>
              <a:t>en les qüestions socials.</a:t>
            </a:r>
          </a:p>
          <a:p>
            <a:pPr marL="319387" indent="-319387" defTabSz="910227" fontAlgn="base">
              <a:lnSpc>
                <a:spcPct val="150000"/>
              </a:lnSpc>
              <a:spcBef>
                <a:spcPts val="700"/>
              </a:spcBef>
              <a:spcAft>
                <a:spcPts val="700"/>
              </a:spcAft>
              <a:buClr>
                <a:srgbClr val="008539"/>
              </a:buClr>
              <a:buFont typeface="Arial" panose="020B0604020202020204" pitchFamily="34" charset="0"/>
              <a:buChar char="●"/>
              <a:defRPr/>
            </a:pPr>
            <a:r>
              <a:rPr lang="ca-ES" b="1" dirty="0">
                <a:latin typeface="Arial"/>
                <a:cs typeface="Arial"/>
              </a:rPr>
              <a:t>Preocupació </a:t>
            </a:r>
            <a:r>
              <a:rPr lang="ca-ES" dirty="0">
                <a:latin typeface="Arial"/>
                <a:cs typeface="Arial"/>
              </a:rPr>
              <a:t>pels valors ètics.</a:t>
            </a:r>
          </a:p>
          <a:p>
            <a:pPr marL="319387" indent="-319387" defTabSz="910227" fontAlgn="base">
              <a:lnSpc>
                <a:spcPct val="150000"/>
              </a:lnSpc>
              <a:spcBef>
                <a:spcPts val="700"/>
              </a:spcBef>
              <a:spcAft>
                <a:spcPts val="700"/>
              </a:spcAft>
              <a:buClr>
                <a:srgbClr val="008539"/>
              </a:buClr>
              <a:buFont typeface="Arial" panose="020B0604020202020204" pitchFamily="34" charset="0"/>
              <a:buChar char="●"/>
              <a:defRPr/>
            </a:pPr>
            <a:r>
              <a:rPr lang="ca-ES" b="1" dirty="0">
                <a:latin typeface="Arial"/>
                <a:cs typeface="Arial"/>
              </a:rPr>
              <a:t>Capacitat </a:t>
            </a:r>
            <a:r>
              <a:rPr lang="ca-ES" dirty="0">
                <a:latin typeface="Arial"/>
                <a:cs typeface="Arial"/>
              </a:rPr>
              <a:t>per a les relacions interpersonals, per a la negociació i la persuasió.</a:t>
            </a:r>
          </a:p>
          <a:p>
            <a:pPr marL="319387" indent="-319387" defTabSz="910227" fontAlgn="base">
              <a:lnSpc>
                <a:spcPct val="150000"/>
              </a:lnSpc>
              <a:spcBef>
                <a:spcPts val="700"/>
              </a:spcBef>
              <a:spcAft>
                <a:spcPts val="700"/>
              </a:spcAft>
              <a:buClr>
                <a:srgbClr val="008539"/>
              </a:buClr>
              <a:buFont typeface="Arial" panose="020B0604020202020204" pitchFamily="34" charset="0"/>
              <a:buChar char="●"/>
              <a:defRPr/>
            </a:pPr>
            <a:r>
              <a:rPr lang="ca-ES" b="1" dirty="0">
                <a:latin typeface="Arial"/>
                <a:cs typeface="Arial"/>
              </a:rPr>
              <a:t>Compromís </a:t>
            </a:r>
            <a:r>
              <a:rPr lang="ca-ES" dirty="0">
                <a:latin typeface="Arial"/>
                <a:cs typeface="Arial"/>
              </a:rPr>
              <a:t>amb els grups socials.</a:t>
            </a:r>
          </a:p>
        </p:txBody>
      </p:sp>
      <p:sp>
        <p:nvSpPr>
          <p:cNvPr id="9" name="CuadroTexto 8"/>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Què necessites</a:t>
            </a:r>
          </a:p>
        </p:txBody>
      </p:sp>
      <p:sp>
        <p:nvSpPr>
          <p:cNvPr id="10" name="Rectángulo 9"/>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sp>
        <p:nvSpPr>
          <p:cNvPr id="7" name="CuadroTexto 6">
            <a:hlinkClick r:id="rId4"/>
            <a:extLst>
              <a:ext uri="{FF2B5EF4-FFF2-40B4-BE49-F238E27FC236}">
                <a16:creationId xmlns:a16="http://schemas.microsoft.com/office/drawing/2014/main" id="{1FC3ED7B-179D-45D7-81DC-FF53A16D52DB}"/>
              </a:ext>
            </a:extLst>
          </p:cNvPr>
          <p:cNvSpPr txBox="1"/>
          <p:nvPr/>
        </p:nvSpPr>
        <p:spPr>
          <a:xfrm>
            <a:off x="5810407" y="6212710"/>
            <a:ext cx="2667390" cy="277512"/>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cs typeface="Arial"/>
              </a:rPr>
              <a:t>Veure </a:t>
            </a:r>
            <a:r>
              <a:rPr lang="ca-ES" sz="1600" b="1" dirty="0">
                <a:latin typeface="Arial"/>
                <a:cs typeface="Arial"/>
              </a:rPr>
              <a:t>perfil de l’estudiant</a:t>
            </a:r>
            <a:endParaRPr kumimoji="0" lang="ca-ES" sz="1600" b="1" i="0" u="none" strike="noStrike" kern="1200" cap="none" spc="0" normalizeH="0" baseline="0" dirty="0">
              <a:ln>
                <a:noFill/>
              </a:ln>
              <a:effectLst/>
              <a:uLnTx/>
              <a:uFillTx/>
              <a:latin typeface="Arial"/>
              <a:cs typeface="Arial"/>
            </a:endParaRPr>
          </a:p>
        </p:txBody>
      </p:sp>
      <p:pic>
        <p:nvPicPr>
          <p:cNvPr id="8" name="Imagen 7">
            <a:extLst>
              <a:ext uri="{FF2B5EF4-FFF2-40B4-BE49-F238E27FC236}">
                <a16:creationId xmlns:a16="http://schemas.microsoft.com/office/drawing/2014/main" id="{8BCF75C3-D1ED-4D1A-9CBF-4DFD216D6E5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85099" y="6180506"/>
            <a:ext cx="299886" cy="309258"/>
          </a:xfrm>
          <a:prstGeom prst="rect">
            <a:avLst/>
          </a:prstGeom>
        </p:spPr>
      </p:pic>
      <p:pic>
        <p:nvPicPr>
          <p:cNvPr id="2" name="Imagen 13">
            <a:hlinkClick r:id="rId7"/>
            <a:extLst>
              <a:ext uri="{FF2B5EF4-FFF2-40B4-BE49-F238E27FC236}">
                <a16:creationId xmlns:a16="http://schemas.microsoft.com/office/drawing/2014/main" id="{E34EF3F5-1A72-4DC6-039A-2ECD830BA274}"/>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1042988" y="6123696"/>
            <a:ext cx="1800000" cy="329492"/>
          </a:xfrm>
          <a:prstGeom prst="rect">
            <a:avLst/>
          </a:prstGeom>
        </p:spPr>
      </p:pic>
    </p:spTree>
    <p:extLst>
      <p:ext uri="{BB962C8B-B14F-4D97-AF65-F5344CB8AC3E}">
        <p14:creationId xmlns:p14="http://schemas.microsoft.com/office/powerpoint/2010/main" val="3251123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par>
                          <p:cTn id="18" fill="hold">
                            <p:stCondLst>
                              <p:cond delay="1250"/>
                            </p:stCondLst>
                            <p:childTnLst>
                              <p:par>
                                <p:cTn id="19" presetID="10" presetClass="entr" presetSubtype="0" fill="hold" grpId="1"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250"/>
                            </p:stCondLst>
                            <p:childTnLst>
                              <p:par>
                                <p:cTn id="27" presetID="8" presetClass="emph" presetSubtype="0" fill="hold" nodeType="afterEffect">
                                  <p:stCondLst>
                                    <p:cond delay="0"/>
                                  </p:stCondLst>
                                  <p:childTnLst>
                                    <p:animRot by="10800000">
                                      <p:cBhvr>
                                        <p:cTn id="28" dur="500" fill="hold"/>
                                        <p:tgtEl>
                                          <p:spTgt spid="8"/>
                                        </p:tgtEl>
                                        <p:attrNameLst>
                                          <p:attrName>r</p:attrName>
                                        </p:attrNameLst>
                                      </p:cBhvr>
                                    </p:animRot>
                                  </p:childTnLst>
                                </p:cTn>
                              </p:par>
                              <p:par>
                                <p:cTn id="29" presetID="18" presetClass="emph" presetSubtype="0" fill="hold" grpId="0" nodeType="withEffect">
                                  <p:stCondLst>
                                    <p:cond delay="0"/>
                                  </p:stCondLst>
                                  <p:iterate type="lt">
                                    <p:tmPct val="4000"/>
                                  </p:iterate>
                                  <p:childTnLst>
                                    <p:set>
                                      <p:cBhvr override="childStyle">
                                        <p:cTn id="30" dur="500" fill="hold"/>
                                        <p:tgtEl>
                                          <p:spTgt spid="7"/>
                                        </p:tgtEl>
                                        <p:attrNameLst>
                                          <p:attrName>style.textDecorationUnderline</p:attrName>
                                        </p:attrNameLst>
                                      </p:cBhvr>
                                      <p:to>
                                        <p:strVal val="true"/>
                                      </p:to>
                                    </p:set>
                                  </p:childTnLst>
                                </p:cTn>
                              </p:par>
                            </p:childTnLst>
                          </p:cTn>
                        </p:par>
                        <p:par>
                          <p:cTn id="31" fill="hold">
                            <p:stCondLst>
                              <p:cond delay="321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animBg="1"/>
      <p:bldP spid="7" grpId="0"/>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867A2E-8F85-476F-8573-950D70C7EC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a:stretch/>
        </p:blipFill>
        <p:spPr>
          <a:xfrm>
            <a:off x="0" y="2931"/>
            <a:ext cx="9144000" cy="1297232"/>
          </a:xfrm>
          <a:prstGeom prst="rect">
            <a:avLst/>
          </a:prstGeom>
        </p:spPr>
      </p:pic>
      <p:sp>
        <p:nvSpPr>
          <p:cNvPr id="21" name="CuadroTexto 20"/>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Així s’estructura el grau</a:t>
            </a:r>
          </a:p>
        </p:txBody>
      </p:sp>
      <p:sp>
        <p:nvSpPr>
          <p:cNvPr id="22" name="Rectángulo 21"/>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graphicFrame>
        <p:nvGraphicFramePr>
          <p:cNvPr id="7" name="Tabla 6">
            <a:extLst>
              <a:ext uri="{FF2B5EF4-FFF2-40B4-BE49-F238E27FC236}">
                <a16:creationId xmlns:a16="http://schemas.microsoft.com/office/drawing/2014/main" id="{5F7350A3-3D27-4A73-8D18-6ED3238496A8}"/>
              </a:ext>
            </a:extLst>
          </p:cNvPr>
          <p:cNvGraphicFramePr>
            <a:graphicFrameLocks noGrp="1"/>
          </p:cNvGraphicFramePr>
          <p:nvPr>
            <p:extLst>
              <p:ext uri="{D42A27DB-BD31-4B8C-83A1-F6EECF244321}">
                <p14:modId xmlns:p14="http://schemas.microsoft.com/office/powerpoint/2010/main" val="2284504828"/>
              </p:ext>
            </p:extLst>
          </p:nvPr>
        </p:nvGraphicFramePr>
        <p:xfrm>
          <a:off x="1074766" y="1843425"/>
          <a:ext cx="6898460" cy="1806585"/>
        </p:xfrm>
        <a:graphic>
          <a:graphicData uri="http://schemas.openxmlformats.org/drawingml/2006/table">
            <a:tbl>
              <a:tblPr/>
              <a:tblGrid>
                <a:gridCol w="6898460">
                  <a:extLst>
                    <a:ext uri="{9D8B030D-6E8A-4147-A177-3AD203B41FA5}">
                      <a16:colId xmlns:a16="http://schemas.microsoft.com/office/drawing/2014/main" val="20000"/>
                    </a:ext>
                  </a:extLst>
                </a:gridCol>
              </a:tblGrid>
              <a:tr h="302969">
                <a:tc>
                  <a:txBody>
                    <a:bodyPr/>
                    <a:lstStyle/>
                    <a:p>
                      <a:pPr>
                        <a:lnSpc>
                          <a:spcPts val="2500"/>
                        </a:lnSpc>
                        <a:spcBef>
                          <a:spcPts val="700"/>
                        </a:spcBef>
                        <a:spcAft>
                          <a:spcPts val="700"/>
                        </a:spcAft>
                      </a:pPr>
                      <a:r>
                        <a:rPr lang="ca-ES" sz="1800" b="1" dirty="0">
                          <a:latin typeface="Arial" panose="020B0604020202020204" pitchFamily="34" charset="0"/>
                          <a:cs typeface="Arial" panose="020B0604020202020204" pitchFamily="34" charset="0"/>
                        </a:rPr>
                        <a:t>Crèdits: </a:t>
                      </a:r>
                      <a:r>
                        <a:rPr lang="ca-ES" sz="1600" b="0" dirty="0">
                          <a:latin typeface="Arial" panose="020B0604020202020204" pitchFamily="34" charset="0"/>
                          <a:cs typeface="Arial" panose="020B0604020202020204" pitchFamily="34" charset="0"/>
                        </a:rPr>
                        <a:t>348 ECTS (5 cursos)</a:t>
                      </a:r>
                      <a:endParaRPr lang="ca-ES" sz="1600" b="1" dirty="0">
                        <a:latin typeface="Arial" panose="020B0604020202020204" pitchFamily="34" charset="0"/>
                        <a:cs typeface="Arial" panose="020B0604020202020204" pitchFamily="34" charset="0"/>
                      </a:endParaRPr>
                    </a:p>
                  </a:txBody>
                  <a:tcPr marL="12700" marR="12700" marT="36000" marB="180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a:lnSpc>
                          <a:spcPts val="2500"/>
                        </a:lnSpc>
                        <a:spcBef>
                          <a:spcPts val="700"/>
                        </a:spcBef>
                        <a:spcAft>
                          <a:spcPts val="700"/>
                        </a:spcAft>
                      </a:pPr>
                      <a:r>
                        <a:rPr lang="ca-ES" sz="1800" b="1" dirty="0">
                          <a:latin typeface="Arial" panose="020B0604020202020204" pitchFamily="34" charset="0"/>
                          <a:cs typeface="Arial" panose="020B0604020202020204" pitchFamily="34" charset="0"/>
                        </a:rPr>
                        <a:t>Places: </a:t>
                      </a:r>
                      <a:r>
                        <a:rPr lang="ca-ES" sz="1600" b="0" dirty="0">
                          <a:latin typeface="Arial" panose="020B0604020202020204" pitchFamily="34" charset="0"/>
                          <a:cs typeface="Arial" panose="020B0604020202020204" pitchFamily="34" charset="0"/>
                        </a:rPr>
                        <a:t>20</a:t>
                      </a:r>
                    </a:p>
                  </a:txBody>
                  <a:tcPr marL="12700" marR="12700" marT="180000" marB="180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0894463"/>
                  </a:ext>
                </a:extLst>
              </a:tr>
              <a:tr h="0">
                <a:tc>
                  <a:txBody>
                    <a:bodyPr/>
                    <a:lstStyle/>
                    <a:p>
                      <a:pPr>
                        <a:lnSpc>
                          <a:spcPts val="2500"/>
                        </a:lnSpc>
                        <a:spcBef>
                          <a:spcPts val="700"/>
                        </a:spcBef>
                        <a:spcAft>
                          <a:spcPts val="700"/>
                        </a:spcAft>
                      </a:pPr>
                      <a:r>
                        <a:rPr lang="ca-ES" sz="1800" b="1" dirty="0">
                          <a:latin typeface="Arial" panose="020B0604020202020204" pitchFamily="34" charset="0"/>
                          <a:cs typeface="Arial" panose="020B0604020202020204" pitchFamily="34" charset="0"/>
                        </a:rPr>
                        <a:t>Horari: </a:t>
                      </a:r>
                      <a:r>
                        <a:rPr lang="ca-ES" sz="1800" b="0" dirty="0">
                          <a:latin typeface="Arial" panose="020B0604020202020204" pitchFamily="34" charset="0"/>
                          <a:cs typeface="Arial" panose="020B0604020202020204" pitchFamily="34" charset="0"/>
                        </a:rPr>
                        <a:t>un sol torn, de matí i tarda</a:t>
                      </a:r>
                    </a:p>
                  </a:txBody>
                  <a:tcPr marL="12700" marR="12700" marT="180000" marB="180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7367762"/>
                  </a:ext>
                </a:extLst>
              </a:tr>
            </a:tbl>
          </a:graphicData>
        </a:graphic>
      </p:graphicFrame>
      <p:sp>
        <p:nvSpPr>
          <p:cNvPr id="11" name="CuadroTexto 10">
            <a:hlinkClick r:id="rId5"/>
            <a:extLst>
              <a:ext uri="{FF2B5EF4-FFF2-40B4-BE49-F238E27FC236}">
                <a16:creationId xmlns:a16="http://schemas.microsoft.com/office/drawing/2014/main" id="{33B29818-BB76-4C78-95BE-E05DE7D6DFCB}"/>
              </a:ext>
            </a:extLst>
          </p:cNvPr>
          <p:cNvSpPr txBox="1"/>
          <p:nvPr/>
        </p:nvSpPr>
        <p:spPr>
          <a:xfrm>
            <a:off x="6160553" y="6188370"/>
            <a:ext cx="2528512" cy="277512"/>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cs typeface="Arial"/>
              </a:rPr>
              <a:t>Veure</a:t>
            </a:r>
            <a:r>
              <a:rPr kumimoji="0" lang="ca-ES" sz="1600" b="1" i="0" u="none" strike="noStrike" kern="1200" cap="none" spc="0" normalizeH="0" dirty="0">
                <a:ln>
                  <a:noFill/>
                </a:ln>
                <a:effectLst/>
                <a:uLnTx/>
                <a:uFillTx/>
                <a:latin typeface="Arial"/>
                <a:cs typeface="Arial"/>
              </a:rPr>
              <a:t> </a:t>
            </a:r>
            <a:r>
              <a:rPr lang="ca-ES" sz="1600" b="1" dirty="0">
                <a:latin typeface="Arial"/>
                <a:cs typeface="Arial"/>
              </a:rPr>
              <a:t>+info horaris</a:t>
            </a:r>
            <a:endParaRPr kumimoji="0" lang="ca-ES" sz="1600" b="1" i="0" u="none" strike="noStrike" kern="1200" cap="none" spc="0" normalizeH="0" baseline="0" dirty="0">
              <a:ln>
                <a:noFill/>
              </a:ln>
              <a:effectLst/>
              <a:uLnTx/>
              <a:uFillTx/>
              <a:latin typeface="Arial"/>
              <a:cs typeface="Arial"/>
            </a:endParaRPr>
          </a:p>
        </p:txBody>
      </p:sp>
      <p:pic>
        <p:nvPicPr>
          <p:cNvPr id="12" name="Imagen 11">
            <a:extLst>
              <a:ext uri="{FF2B5EF4-FFF2-40B4-BE49-F238E27FC236}">
                <a16:creationId xmlns:a16="http://schemas.microsoft.com/office/drawing/2014/main" id="{C307F711-96EC-4198-8307-EA5D4BD7E10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835245" y="6156166"/>
            <a:ext cx="299886" cy="309258"/>
          </a:xfrm>
          <a:prstGeom prst="rect">
            <a:avLst/>
          </a:prstGeom>
        </p:spPr>
      </p:pic>
      <p:pic>
        <p:nvPicPr>
          <p:cNvPr id="2" name="Imagen 13">
            <a:hlinkClick r:id="rId8"/>
            <a:extLst>
              <a:ext uri="{FF2B5EF4-FFF2-40B4-BE49-F238E27FC236}">
                <a16:creationId xmlns:a16="http://schemas.microsoft.com/office/drawing/2014/main" id="{2F569AB4-FD1F-9E6F-FF93-76D7B4E14443}"/>
              </a:ext>
              <a:ext uri="{C183D7F6-B498-43B3-948B-1728B52AA6E4}">
                <adec:decorative xmlns:adec="http://schemas.microsoft.com/office/drawing/2017/decorative" val="0"/>
              </a:ext>
            </a:extLst>
          </p:cNvPr>
          <p:cNvPicPr>
            <a:picLocks noChangeAspect="1"/>
          </p:cNvPicPr>
          <p:nvPr/>
        </p:nvPicPr>
        <p:blipFill>
          <a:blip r:embed="rId9"/>
          <a:srcRect/>
          <a:stretch/>
        </p:blipFill>
        <p:spPr>
          <a:xfrm>
            <a:off x="1042988" y="6123696"/>
            <a:ext cx="1800000" cy="329492"/>
          </a:xfrm>
          <a:prstGeom prst="rect">
            <a:avLst/>
          </a:prstGeom>
        </p:spPr>
      </p:pic>
    </p:spTree>
    <p:extLst>
      <p:ext uri="{BB962C8B-B14F-4D97-AF65-F5344CB8AC3E}">
        <p14:creationId xmlns:p14="http://schemas.microsoft.com/office/powerpoint/2010/main" val="3282516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par>
                          <p:cTn id="18" fill="hold">
                            <p:stCondLst>
                              <p:cond delay="1250"/>
                            </p:stCondLst>
                            <p:childTnLst>
                              <p:par>
                                <p:cTn id="19" presetID="10" presetClass="entr" presetSubtype="0" fill="hold" grpId="1" nodeType="afterEffect">
                                  <p:stCondLst>
                                    <p:cond delay="0"/>
                                  </p:stCondLst>
                                  <p:iterate type="lt">
                                    <p:tmPct val="0"/>
                                  </p:iterate>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250"/>
                            </p:stCondLst>
                            <p:childTnLst>
                              <p:par>
                                <p:cTn id="27" presetID="8" presetClass="emph" presetSubtype="0" fill="hold" nodeType="afterEffect">
                                  <p:stCondLst>
                                    <p:cond delay="0"/>
                                  </p:stCondLst>
                                  <p:childTnLst>
                                    <p:animRot by="10800000">
                                      <p:cBhvr>
                                        <p:cTn id="28" dur="500" fill="hold"/>
                                        <p:tgtEl>
                                          <p:spTgt spid="12"/>
                                        </p:tgtEl>
                                        <p:attrNameLst>
                                          <p:attrName>r</p:attrName>
                                        </p:attrNameLst>
                                      </p:cBhvr>
                                    </p:animRot>
                                  </p:childTnLst>
                                </p:cTn>
                              </p:par>
                              <p:par>
                                <p:cTn id="29" presetID="18" presetClass="emph" presetSubtype="0" fill="hold" grpId="0" nodeType="withEffect">
                                  <p:stCondLst>
                                    <p:cond delay="0"/>
                                  </p:stCondLst>
                                  <p:iterate type="lt">
                                    <p:tmPct val="4000"/>
                                  </p:iterate>
                                  <p:childTnLst>
                                    <p:set>
                                      <p:cBhvr override="childStyle">
                                        <p:cTn id="30" dur="500" fill="hold"/>
                                        <p:tgtEl>
                                          <p:spTgt spid="11"/>
                                        </p:tgtEl>
                                        <p:attrNameLst>
                                          <p:attrName>style.textDecorationUnderline</p:attrName>
                                        </p:attrNameLst>
                                      </p:cBhvr>
                                      <p:to>
                                        <p:strVal val="true"/>
                                      </p:to>
                                    </p:set>
                                  </p:childTnLst>
                                </p:cTn>
                              </p:par>
                            </p:childTnLst>
                          </p:cTn>
                        </p:par>
                        <p:par>
                          <p:cTn id="31" fill="hold">
                            <p:stCondLst>
                              <p:cond delay="307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tge 5">
            <a:extLst>
              <a:ext uri="{FF2B5EF4-FFF2-40B4-BE49-F238E27FC236}">
                <a16:creationId xmlns:a16="http://schemas.microsoft.com/office/drawing/2014/main" id="{E3ABBBBD-4BF4-0C12-B425-C488C722E5F8}"/>
              </a:ext>
            </a:extLst>
          </p:cNvPr>
          <p:cNvPicPr>
            <a:picLocks noChangeAspect="1"/>
          </p:cNvPicPr>
          <p:nvPr/>
        </p:nvPicPr>
        <p:blipFill rotWithShape="1">
          <a:blip r:embed="rId3"/>
          <a:srcRect l="28707" t="5318" r="4627" b="5793"/>
          <a:stretch/>
        </p:blipFill>
        <p:spPr>
          <a:xfrm>
            <a:off x="-1" y="0"/>
            <a:ext cx="9143999" cy="6858000"/>
          </a:xfrm>
          <a:prstGeom prst="rect">
            <a:avLst/>
          </a:prstGeom>
        </p:spPr>
      </p:pic>
      <p:pic>
        <p:nvPicPr>
          <p:cNvPr id="2" name="Imagen 6" descr="Vídeo YouTube de la UAB">
            <a:hlinkClick r:id="rId4"/>
            <a:extLst>
              <a:ext uri="{FF2B5EF4-FFF2-40B4-BE49-F238E27FC236}">
                <a16:creationId xmlns:a16="http://schemas.microsoft.com/office/drawing/2014/main" id="{C3CEC514-A6B1-8FD8-61BF-0A7AE8AE424E}"/>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flipV="1">
            <a:off x="-3" y="1909118"/>
            <a:ext cx="9403496" cy="4982300"/>
          </a:xfrm>
          <a:prstGeom prst="rect">
            <a:avLst/>
          </a:prstGeom>
          <a:effectLst>
            <a:outerShdw blurRad="50800" dist="50800" dir="5400000" algn="ctr" rotWithShape="0">
              <a:schemeClr val="tx1"/>
            </a:outerShdw>
          </a:effectLst>
        </p:spPr>
      </p:pic>
      <p:pic>
        <p:nvPicPr>
          <p:cNvPr id="7" name="Imagen 6">
            <a:hlinkClick r:id="rId4"/>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 y="-18075"/>
            <a:ext cx="9514705" cy="4948882"/>
          </a:xfrm>
          <a:prstGeom prst="rect">
            <a:avLst/>
          </a:prstGeom>
          <a:effectLst>
            <a:outerShdw blurRad="50800" dist="50800" dir="5400000" algn="ctr" rotWithShape="0">
              <a:schemeClr val="tx1"/>
            </a:outerShdw>
          </a:effectLst>
        </p:spPr>
      </p:pic>
      <p:sp>
        <p:nvSpPr>
          <p:cNvPr id="17" name="Rectángulo 16">
            <a:extLst>
              <a:ext uri="{FF2B5EF4-FFF2-40B4-BE49-F238E27FC236}">
                <a16:creationId xmlns:a16="http://schemas.microsoft.com/office/drawing/2014/main" id="{9935277D-1279-4162-880B-D5F33F1DA54D}"/>
              </a:ext>
              <a:ext uri="{C183D7F6-B498-43B3-948B-1728B52AA6E4}">
                <adec:decorative xmlns:adec="http://schemas.microsoft.com/office/drawing/2017/decorative" val="1"/>
              </a:ext>
            </a:extLst>
          </p:cNvPr>
          <p:cNvSpPr/>
          <p:nvPr/>
        </p:nvSpPr>
        <p:spPr>
          <a:xfrm>
            <a:off x="1075643" y="1286326"/>
            <a:ext cx="989264" cy="71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prstClr val="white"/>
              </a:solidFill>
              <a:effectLst/>
              <a:uLnTx/>
              <a:uFillTx/>
              <a:latin typeface="Arial"/>
              <a:ea typeface="+mn-ea"/>
              <a:cs typeface="Arial"/>
            </a:endParaRPr>
          </a:p>
        </p:txBody>
      </p:sp>
      <p:sp>
        <p:nvSpPr>
          <p:cNvPr id="15" name="CuadroTexto 14" descr="Accedeix a més vídeos al canal YouTube de la UAB">
            <a:hlinkClick r:id="rId6"/>
          </p:cNvPr>
          <p:cNvSpPr txBox="1"/>
          <p:nvPr/>
        </p:nvSpPr>
        <p:spPr>
          <a:xfrm>
            <a:off x="4156764" y="6187856"/>
            <a:ext cx="4121931" cy="287258"/>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tab pos="3856038" algn="l"/>
              </a:tabLst>
              <a:defRPr/>
            </a:pPr>
            <a:r>
              <a:rPr kumimoji="0" lang="ca-ES" sz="1600" b="1" i="0" u="none" strike="noStrike" kern="1200" cap="none" spc="0" normalizeH="0" baseline="0" noProof="0">
                <a:ln>
                  <a:noFill/>
                </a:ln>
                <a:solidFill>
                  <a:prstClr val="white"/>
                </a:solidFill>
                <a:effectLst/>
                <a:uLnTx/>
                <a:uFillTx/>
                <a:latin typeface="Arial"/>
                <a:ea typeface="+mn-ea"/>
                <a:cs typeface="Arial"/>
              </a:rPr>
              <a:t>Més vídeos al canal </a:t>
            </a:r>
            <a:r>
              <a:rPr kumimoji="0" lang="ca-ES" sz="1600" b="1" i="0" u="none" strike="noStrike" kern="1200" cap="none" spc="0" normalizeH="0" baseline="0" noProof="0" err="1">
                <a:ln>
                  <a:noFill/>
                </a:ln>
                <a:solidFill>
                  <a:prstClr val="white"/>
                </a:solidFill>
                <a:effectLst/>
                <a:uLnTx/>
                <a:uFillTx/>
                <a:latin typeface="Arial"/>
                <a:ea typeface="+mn-ea"/>
                <a:cs typeface="Arial"/>
              </a:rPr>
              <a:t>YouTube</a:t>
            </a:r>
            <a:r>
              <a:rPr kumimoji="0" lang="ca-ES" sz="1600" b="1" i="0" u="none" strike="noStrike" kern="1200" cap="none" spc="0" normalizeH="0" baseline="0" noProof="0">
                <a:ln>
                  <a:noFill/>
                </a:ln>
                <a:solidFill>
                  <a:prstClr val="white"/>
                </a:solidFill>
                <a:effectLst/>
                <a:uLnTx/>
                <a:uFillTx/>
                <a:latin typeface="Arial"/>
                <a:ea typeface="+mn-ea"/>
                <a:cs typeface="Arial"/>
              </a:rPr>
              <a:t> de la UAB</a:t>
            </a:r>
          </a:p>
        </p:txBody>
      </p:sp>
      <p:pic>
        <p:nvPicPr>
          <p:cNvPr id="16" name="Imagen 15">
            <a:extLs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31456" y="6155652"/>
            <a:ext cx="299886" cy="309258"/>
          </a:xfrm>
          <a:prstGeom prst="rect">
            <a:avLst/>
          </a:prstGeom>
        </p:spPr>
      </p:pic>
      <p:pic>
        <p:nvPicPr>
          <p:cNvPr id="14" name="Imagen 13" descr="Logo UAB, Universitat Autònoma de Barcelona">
            <a:hlinkClick r:id="rId9"/>
          </p:cNvPr>
          <p:cNvPicPr>
            <a:picLocks noChangeAspect="1"/>
          </p:cNvPicPr>
          <p:nvPr/>
        </p:nvPicPr>
        <p:blipFill>
          <a:blip r:embed="rId10"/>
          <a:srcRect/>
          <a:stretch/>
        </p:blipFill>
        <p:spPr>
          <a:xfrm>
            <a:off x="1042988" y="6123188"/>
            <a:ext cx="1800000" cy="330000"/>
          </a:xfrm>
          <a:prstGeom prst="rect">
            <a:avLst/>
          </a:prstGeom>
        </p:spPr>
      </p:pic>
      <p:pic>
        <p:nvPicPr>
          <p:cNvPr id="3" name="Imagen 2" descr="Visualitza el vídeo al YouTube de la UAB">
            <a:hlinkClick r:id="rId4"/>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197907" y="3054907"/>
            <a:ext cx="748186" cy="748186"/>
          </a:xfrm>
          <a:prstGeom prst="rect">
            <a:avLst/>
          </a:prstGeom>
        </p:spPr>
      </p:pic>
      <p:sp>
        <p:nvSpPr>
          <p:cNvPr id="4" name="CuadroTexto 17" descr="Un campus ple d'experiències">
            <a:extLst>
              <a:ext uri="{FF2B5EF4-FFF2-40B4-BE49-F238E27FC236}">
                <a16:creationId xmlns:a16="http://schemas.microsoft.com/office/drawing/2014/main" id="{B631964A-0DAD-9181-F28C-7DFED365D509}"/>
              </a:ext>
            </a:extLst>
          </p:cNvPr>
          <p:cNvSpPr txBox="1"/>
          <p:nvPr/>
        </p:nvSpPr>
        <p:spPr>
          <a:xfrm>
            <a:off x="969208" y="541211"/>
            <a:ext cx="7601664" cy="510909"/>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ca-ES" sz="3200" b="1" i="0" u="none" strike="noStrike" kern="1200" cap="none" spc="0" normalizeH="0" baseline="0" noProof="0">
                <a:ln>
                  <a:noFill/>
                </a:ln>
                <a:solidFill>
                  <a:srgbClr val="FFFFFF"/>
                </a:solidFill>
                <a:effectLst/>
                <a:uLnTx/>
                <a:uFillTx/>
                <a:latin typeface="Arial"/>
                <a:ea typeface="+mn-ea"/>
                <a:cs typeface="Arial"/>
              </a:rPr>
              <a:t>Un campus ple d’experiències</a:t>
            </a:r>
          </a:p>
        </p:txBody>
      </p:sp>
    </p:spTree>
    <p:extLst>
      <p:ext uri="{BB962C8B-B14F-4D97-AF65-F5344CB8AC3E}">
        <p14:creationId xmlns:p14="http://schemas.microsoft.com/office/powerpoint/2010/main" val="3718776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8" presetClass="emph" presetSubtype="0" fill="hold" nodeType="afterEffect">
                                  <p:stCondLst>
                                    <p:cond delay="0"/>
                                  </p:stCondLst>
                                  <p:childTnLst>
                                    <p:animRot by="10800000">
                                      <p:cBhvr>
                                        <p:cTn id="13" dur="500" fill="hold"/>
                                        <p:tgtEl>
                                          <p:spTgt spid="16"/>
                                        </p:tgtEl>
                                        <p:attrNameLst>
                                          <p:attrName>r</p:attrName>
                                        </p:attrNameLst>
                                      </p:cBhvr>
                                    </p:animRot>
                                  </p:childTnLst>
                                </p:cTn>
                              </p:par>
                              <p:par>
                                <p:cTn id="14" presetID="18" presetClass="emph" presetSubtype="0" fill="hold" grpId="0" nodeType="withEffect">
                                  <p:stCondLst>
                                    <p:cond delay="0"/>
                                  </p:stCondLst>
                                  <p:iterate type="lt">
                                    <p:tmPct val="4000"/>
                                  </p:iterate>
                                  <p:childTnLst>
                                    <p:set>
                                      <p:cBhvr override="childStyle">
                                        <p:cTn id="15" dur="500" fill="hold"/>
                                        <p:tgtEl>
                                          <p:spTgt spid="1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1198F5CB-D072-49F0-9F36-5C6382BFB2E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p:blipFill>
        <p:spPr>
          <a:xfrm>
            <a:off x="0" y="0"/>
            <a:ext cx="9144000" cy="1300163"/>
          </a:xfrm>
          <a:prstGeom prst="rect">
            <a:avLst/>
          </a:prstGeom>
        </p:spPr>
      </p:pic>
      <p:sp>
        <p:nvSpPr>
          <p:cNvPr id="49" name="CuadroTexto 23"/>
          <p:cNvSpPr txBox="1"/>
          <p:nvPr/>
        </p:nvSpPr>
        <p:spPr>
          <a:xfrm>
            <a:off x="836028" y="5848945"/>
            <a:ext cx="129074" cy="280845"/>
          </a:xfrm>
          <a:prstGeom prst="rect">
            <a:avLst/>
          </a:prstGeom>
          <a:noFill/>
        </p:spPr>
        <p:txBody>
          <a:bodyPr wrap="none" lIns="63881" tIns="31940" rIns="63881" bIns="31940" rtlCol="0">
            <a:spAutoFit/>
          </a:bodyPr>
          <a:lstStyle/>
          <a:p>
            <a:endParaRPr lang="ca-ES" sz="1406" dirty="0">
              <a:solidFill>
                <a:schemeClr val="tx1">
                  <a:lumMod val="75000"/>
                  <a:lumOff val="25000"/>
                </a:schemeClr>
              </a:solidFill>
              <a:latin typeface="Arial"/>
              <a:cs typeface="Arial"/>
            </a:endParaRPr>
          </a:p>
        </p:txBody>
      </p:sp>
      <p:sp>
        <p:nvSpPr>
          <p:cNvPr id="24" name="CuadroTexto 23"/>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Així s’estructura el grau</a:t>
            </a:r>
          </a:p>
        </p:txBody>
      </p:sp>
      <p:sp>
        <p:nvSpPr>
          <p:cNvPr id="25" name="Rectángulo 24"/>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grpSp>
        <p:nvGrpSpPr>
          <p:cNvPr id="15" name="Grupo 14">
            <a:extLst>
              <a:ext uri="{FF2B5EF4-FFF2-40B4-BE49-F238E27FC236}">
                <a16:creationId xmlns:a16="http://schemas.microsoft.com/office/drawing/2014/main" id="{CEAB4FC1-D394-4902-B42F-1F55FD602481}"/>
              </a:ext>
            </a:extLst>
          </p:cNvPr>
          <p:cNvGrpSpPr/>
          <p:nvPr/>
        </p:nvGrpSpPr>
        <p:grpSpPr>
          <a:xfrm>
            <a:off x="1075645" y="4894721"/>
            <a:ext cx="3930392" cy="501363"/>
            <a:chOff x="1075645" y="4894721"/>
            <a:chExt cx="3930392" cy="501363"/>
          </a:xfrm>
        </p:grpSpPr>
        <p:grpSp>
          <p:nvGrpSpPr>
            <p:cNvPr id="10" name="Grupo 9">
              <a:extLst>
                <a:ext uri="{FF2B5EF4-FFF2-40B4-BE49-F238E27FC236}">
                  <a16:creationId xmlns:a16="http://schemas.microsoft.com/office/drawing/2014/main" id="{3105E752-F504-414F-95F7-DF18586F9933}"/>
                </a:ext>
              </a:extLst>
            </p:cNvPr>
            <p:cNvGrpSpPr/>
            <p:nvPr/>
          </p:nvGrpSpPr>
          <p:grpSpPr>
            <a:xfrm>
              <a:off x="3929268" y="4894721"/>
              <a:ext cx="1076769" cy="501271"/>
              <a:chOff x="4651130" y="5208042"/>
              <a:chExt cx="879232" cy="501271"/>
            </a:xfrm>
          </p:grpSpPr>
          <p:sp>
            <p:nvSpPr>
              <p:cNvPr id="9" name="Rectángulo 8">
                <a:extLst>
                  <a:ext uri="{FF2B5EF4-FFF2-40B4-BE49-F238E27FC236}">
                    <a16:creationId xmlns:a16="http://schemas.microsoft.com/office/drawing/2014/main" id="{34BDBA39-2347-4BD5-BA0F-4FA18D7BFE78}"/>
                  </a:ext>
                </a:extLst>
              </p:cNvPr>
              <p:cNvSpPr/>
              <p:nvPr/>
            </p:nvSpPr>
            <p:spPr>
              <a:xfrm>
                <a:off x="4651131" y="5208042"/>
                <a:ext cx="879231" cy="501271"/>
              </a:xfrm>
              <a:prstGeom prst="rect">
                <a:avLst/>
              </a:prstGeom>
              <a:ln w="190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dirty="0"/>
              </a:p>
            </p:txBody>
          </p:sp>
          <p:sp>
            <p:nvSpPr>
              <p:cNvPr id="32" name="CuadroTexto 31">
                <a:extLst>
                  <a:ext uri="{FF2B5EF4-FFF2-40B4-BE49-F238E27FC236}">
                    <a16:creationId xmlns:a16="http://schemas.microsoft.com/office/drawing/2014/main" id="{76DFB24B-A9D9-465F-89AE-EC64A016BCDE}"/>
                  </a:ext>
                </a:extLst>
              </p:cNvPr>
              <p:cNvSpPr txBox="1"/>
              <p:nvPr/>
            </p:nvSpPr>
            <p:spPr>
              <a:xfrm>
                <a:off x="4651130" y="5304788"/>
                <a:ext cx="879232" cy="307777"/>
              </a:xfrm>
              <a:prstGeom prst="rect">
                <a:avLst/>
              </a:prstGeom>
              <a:noFill/>
              <a:ln w="19050">
                <a:noFill/>
              </a:ln>
            </p:spPr>
            <p:txBody>
              <a:bodyPr wrap="square" rtlCol="0">
                <a:spAutoFit/>
              </a:bodyPr>
              <a:lstStyle>
                <a:defPPr>
                  <a:defRPr lang="es-ES"/>
                </a:defPPr>
                <a:lvl1pPr>
                  <a:defRPr sz="1400" b="1">
                    <a:latin typeface="Arial" panose="020B0604020202020204" pitchFamily="34" charset="0"/>
                    <a:cs typeface="Arial" panose="020B0604020202020204" pitchFamily="34" charset="0"/>
                  </a:defRPr>
                </a:lvl1pPr>
              </a:lstStyle>
              <a:p>
                <a:pPr algn="ctr"/>
                <a:r>
                  <a:rPr lang="ca-ES" dirty="0"/>
                  <a:t>24 ECTS</a:t>
                </a:r>
              </a:p>
            </p:txBody>
          </p:sp>
        </p:grpSp>
        <p:grpSp>
          <p:nvGrpSpPr>
            <p:cNvPr id="33" name="Grupo 32">
              <a:extLst>
                <a:ext uri="{FF2B5EF4-FFF2-40B4-BE49-F238E27FC236}">
                  <a16:creationId xmlns:a16="http://schemas.microsoft.com/office/drawing/2014/main" id="{A17E4D43-91F0-45CD-8C84-C3029586C9DB}"/>
                </a:ext>
              </a:extLst>
            </p:cNvPr>
            <p:cNvGrpSpPr/>
            <p:nvPr/>
          </p:nvGrpSpPr>
          <p:grpSpPr>
            <a:xfrm>
              <a:off x="1075645" y="4894813"/>
              <a:ext cx="2439494" cy="501271"/>
              <a:chOff x="4939475" y="3645787"/>
              <a:chExt cx="2085176" cy="501271"/>
            </a:xfrm>
          </p:grpSpPr>
          <p:sp>
            <p:nvSpPr>
              <p:cNvPr id="34" name="Rectángulo 33">
                <a:extLst>
                  <a:ext uri="{FF2B5EF4-FFF2-40B4-BE49-F238E27FC236}">
                    <a16:creationId xmlns:a16="http://schemas.microsoft.com/office/drawing/2014/main" id="{3A0F5341-1E1F-4FF1-8DB7-E2B667F3AF9C}"/>
                  </a:ext>
                </a:extLst>
              </p:cNvPr>
              <p:cNvSpPr/>
              <p:nvPr/>
            </p:nvSpPr>
            <p:spPr>
              <a:xfrm>
                <a:off x="4939475" y="3645787"/>
                <a:ext cx="2085175" cy="501271"/>
              </a:xfrm>
              <a:prstGeom prst="rect">
                <a:avLst/>
              </a:prstGeom>
              <a:solidFill>
                <a:srgbClr val="00853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ca-ES" dirty="0"/>
              </a:p>
            </p:txBody>
          </p:sp>
          <p:sp>
            <p:nvSpPr>
              <p:cNvPr id="35" name="CuadroTexto 34">
                <a:extLst>
                  <a:ext uri="{FF2B5EF4-FFF2-40B4-BE49-F238E27FC236}">
                    <a16:creationId xmlns:a16="http://schemas.microsoft.com/office/drawing/2014/main" id="{324C48E6-226E-4872-B2BA-7A13F7D77B18}"/>
                  </a:ext>
                </a:extLst>
              </p:cNvPr>
              <p:cNvSpPr txBox="1"/>
              <p:nvPr/>
            </p:nvSpPr>
            <p:spPr>
              <a:xfrm>
                <a:off x="4939475" y="3742533"/>
                <a:ext cx="2085176" cy="307777"/>
              </a:xfrm>
              <a:prstGeom prst="rect">
                <a:avLst/>
              </a:prstGeom>
              <a:noFill/>
            </p:spPr>
            <p:txBody>
              <a:bodyPr wrap="square" rtlCol="0">
                <a:spAutoFit/>
              </a:bodyPr>
              <a:lstStyle/>
              <a:p>
                <a:pPr algn="ctr"/>
                <a:r>
                  <a:rPr lang="ca-ES" sz="1400" b="1" dirty="0">
                    <a:solidFill>
                      <a:schemeClr val="bg1"/>
                    </a:solidFill>
                    <a:latin typeface="Arial" panose="020B0604020202020204" pitchFamily="34" charset="0"/>
                    <a:cs typeface="Arial" panose="020B0604020202020204" pitchFamily="34" charset="0"/>
                  </a:rPr>
                  <a:t>Treball de fi de grau (TFG)</a:t>
                </a:r>
              </a:p>
            </p:txBody>
          </p:sp>
        </p:grpSp>
      </p:grpSp>
      <p:grpSp>
        <p:nvGrpSpPr>
          <p:cNvPr id="12" name="Grupo 11">
            <a:extLst>
              <a:ext uri="{FF2B5EF4-FFF2-40B4-BE49-F238E27FC236}">
                <a16:creationId xmlns:a16="http://schemas.microsoft.com/office/drawing/2014/main" id="{F97D1955-95DE-4F0D-8715-CA34CC80ADD0}"/>
              </a:ext>
            </a:extLst>
          </p:cNvPr>
          <p:cNvGrpSpPr/>
          <p:nvPr/>
        </p:nvGrpSpPr>
        <p:grpSpPr>
          <a:xfrm>
            <a:off x="1075643" y="1945950"/>
            <a:ext cx="7058667" cy="523220"/>
            <a:chOff x="1075643" y="1945950"/>
            <a:chExt cx="7058667" cy="523220"/>
          </a:xfrm>
        </p:grpSpPr>
        <p:grpSp>
          <p:nvGrpSpPr>
            <p:cNvPr id="8" name="Grupo 7">
              <a:extLst>
                <a:ext uri="{FF2B5EF4-FFF2-40B4-BE49-F238E27FC236}">
                  <a16:creationId xmlns:a16="http://schemas.microsoft.com/office/drawing/2014/main" id="{70B1920B-6F41-4E1A-AAE1-CF1B38D3E2E5}"/>
                </a:ext>
              </a:extLst>
            </p:cNvPr>
            <p:cNvGrpSpPr/>
            <p:nvPr/>
          </p:nvGrpSpPr>
          <p:grpSpPr>
            <a:xfrm>
              <a:off x="1075643" y="1956605"/>
              <a:ext cx="2439488" cy="501271"/>
              <a:chOff x="4939475" y="3645787"/>
              <a:chExt cx="2085176" cy="501271"/>
            </a:xfrm>
          </p:grpSpPr>
          <p:sp>
            <p:nvSpPr>
              <p:cNvPr id="4" name="Rectángulo 3">
                <a:extLst>
                  <a:ext uri="{FF2B5EF4-FFF2-40B4-BE49-F238E27FC236}">
                    <a16:creationId xmlns:a16="http://schemas.microsoft.com/office/drawing/2014/main" id="{6A8F20CE-308E-4436-B360-9FB7CE798753}"/>
                  </a:ext>
                </a:extLst>
              </p:cNvPr>
              <p:cNvSpPr/>
              <p:nvPr/>
            </p:nvSpPr>
            <p:spPr>
              <a:xfrm>
                <a:off x="4939475" y="3645787"/>
                <a:ext cx="2085175" cy="501271"/>
              </a:xfrm>
              <a:prstGeom prst="rect">
                <a:avLst/>
              </a:prstGeom>
              <a:solidFill>
                <a:srgbClr val="00853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ca-ES" dirty="0"/>
              </a:p>
            </p:txBody>
          </p:sp>
          <p:sp>
            <p:nvSpPr>
              <p:cNvPr id="3" name="CuadroTexto 2">
                <a:extLst>
                  <a:ext uri="{FF2B5EF4-FFF2-40B4-BE49-F238E27FC236}">
                    <a16:creationId xmlns:a16="http://schemas.microsoft.com/office/drawing/2014/main" id="{DAA3CA6E-9157-4272-BAE4-8343672860FC}"/>
                  </a:ext>
                </a:extLst>
              </p:cNvPr>
              <p:cNvSpPr txBox="1"/>
              <p:nvPr/>
            </p:nvSpPr>
            <p:spPr>
              <a:xfrm>
                <a:off x="4939475" y="3742533"/>
                <a:ext cx="2085176" cy="307777"/>
              </a:xfrm>
              <a:prstGeom prst="rect">
                <a:avLst/>
              </a:prstGeom>
              <a:noFill/>
            </p:spPr>
            <p:txBody>
              <a:bodyPr wrap="square" rtlCol="0">
                <a:spAutoFit/>
              </a:bodyPr>
              <a:lstStyle/>
              <a:p>
                <a:pPr algn="ctr"/>
                <a:r>
                  <a:rPr lang="ca-ES" sz="1400" b="1" dirty="0">
                    <a:solidFill>
                      <a:schemeClr val="bg1"/>
                    </a:solidFill>
                    <a:latin typeface="Arial" panose="020B0604020202020204" pitchFamily="34" charset="0"/>
                    <a:cs typeface="Arial" panose="020B0604020202020204" pitchFamily="34" charset="0"/>
                  </a:rPr>
                  <a:t>Formació Bàsica</a:t>
                </a:r>
              </a:p>
            </p:txBody>
          </p:sp>
        </p:grpSp>
        <p:grpSp>
          <p:nvGrpSpPr>
            <p:cNvPr id="61" name="Grupo 60">
              <a:extLst>
                <a:ext uri="{FF2B5EF4-FFF2-40B4-BE49-F238E27FC236}">
                  <a16:creationId xmlns:a16="http://schemas.microsoft.com/office/drawing/2014/main" id="{346F28F3-3557-4BE0-ADA0-4F7DC2C672BD}"/>
                </a:ext>
              </a:extLst>
            </p:cNvPr>
            <p:cNvGrpSpPr/>
            <p:nvPr/>
          </p:nvGrpSpPr>
          <p:grpSpPr>
            <a:xfrm>
              <a:off x="3929266" y="1956605"/>
              <a:ext cx="1076771" cy="501271"/>
              <a:chOff x="4651130" y="5208042"/>
              <a:chExt cx="879232" cy="501271"/>
            </a:xfrm>
          </p:grpSpPr>
          <p:sp>
            <p:nvSpPr>
              <p:cNvPr id="62" name="Rectángulo 61">
                <a:extLst>
                  <a:ext uri="{FF2B5EF4-FFF2-40B4-BE49-F238E27FC236}">
                    <a16:creationId xmlns:a16="http://schemas.microsoft.com/office/drawing/2014/main" id="{EEEC36C6-CDC7-474C-9EC8-7DF55C521B95}"/>
                  </a:ext>
                </a:extLst>
              </p:cNvPr>
              <p:cNvSpPr/>
              <p:nvPr/>
            </p:nvSpPr>
            <p:spPr>
              <a:xfrm>
                <a:off x="4651131" y="5208042"/>
                <a:ext cx="879231" cy="501271"/>
              </a:xfrm>
              <a:prstGeom prst="rect">
                <a:avLst/>
              </a:prstGeom>
              <a:ln w="190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dirty="0"/>
              </a:p>
            </p:txBody>
          </p:sp>
          <p:sp>
            <p:nvSpPr>
              <p:cNvPr id="63" name="CuadroTexto 62">
                <a:extLst>
                  <a:ext uri="{FF2B5EF4-FFF2-40B4-BE49-F238E27FC236}">
                    <a16:creationId xmlns:a16="http://schemas.microsoft.com/office/drawing/2014/main" id="{B05E49E1-6D36-4A95-95CE-4327088C18DF}"/>
                  </a:ext>
                </a:extLst>
              </p:cNvPr>
              <p:cNvSpPr txBox="1"/>
              <p:nvPr/>
            </p:nvSpPr>
            <p:spPr>
              <a:xfrm>
                <a:off x="4651130" y="5304788"/>
                <a:ext cx="879232" cy="307777"/>
              </a:xfrm>
              <a:prstGeom prst="rect">
                <a:avLst/>
              </a:prstGeom>
              <a:noFill/>
              <a:ln w="19050">
                <a:noFill/>
              </a:ln>
            </p:spPr>
            <p:txBody>
              <a:bodyPr wrap="square" rtlCol="0">
                <a:spAutoFit/>
              </a:bodyPr>
              <a:lstStyle>
                <a:defPPr>
                  <a:defRPr lang="es-ES"/>
                </a:defPPr>
                <a:lvl1pPr>
                  <a:defRPr sz="1400" b="1">
                    <a:latin typeface="Arial" panose="020B0604020202020204" pitchFamily="34" charset="0"/>
                    <a:cs typeface="Arial" panose="020B0604020202020204" pitchFamily="34" charset="0"/>
                  </a:defRPr>
                </a:lvl1pPr>
              </a:lstStyle>
              <a:p>
                <a:pPr algn="ctr"/>
                <a:r>
                  <a:rPr lang="ca-ES" dirty="0"/>
                  <a:t>84 ECTS</a:t>
                </a:r>
              </a:p>
            </p:txBody>
          </p:sp>
        </p:grpSp>
        <p:sp>
          <p:nvSpPr>
            <p:cNvPr id="11" name="CuadroTexto 10">
              <a:extLst>
                <a:ext uri="{FF2B5EF4-FFF2-40B4-BE49-F238E27FC236}">
                  <a16:creationId xmlns:a16="http://schemas.microsoft.com/office/drawing/2014/main" id="{BDAEC35A-5080-43C3-A028-11BBB279B09D}"/>
                </a:ext>
              </a:extLst>
            </p:cNvPr>
            <p:cNvSpPr txBox="1"/>
            <p:nvPr/>
          </p:nvSpPr>
          <p:spPr>
            <a:xfrm>
              <a:off x="5276810" y="1945950"/>
              <a:ext cx="2857500" cy="523220"/>
            </a:xfrm>
            <a:prstGeom prst="rect">
              <a:avLst/>
            </a:prstGeom>
            <a:noFill/>
          </p:spPr>
          <p:txBody>
            <a:bodyPr wrap="square" rtlCol="0">
              <a:spAutoFit/>
            </a:bodyPr>
            <a:lstStyle/>
            <a:p>
              <a:pPr marL="285750" indent="-285750">
                <a:buClr>
                  <a:srgbClr val="008539"/>
                </a:buClr>
                <a:buFont typeface="Verdana" panose="020B0604030504040204" pitchFamily="34" charset="0"/>
                <a:buChar char="•"/>
              </a:pPr>
              <a:r>
                <a:rPr lang="ca-ES" sz="1400" dirty="0">
                  <a:latin typeface="Arial" panose="020B0604020202020204" pitchFamily="34" charset="0"/>
                  <a:cs typeface="Arial" panose="020B0604020202020204" pitchFamily="34" charset="0"/>
                </a:rPr>
                <a:t>Assignatures de la branca de coneixement de la titulació</a:t>
              </a:r>
            </a:p>
          </p:txBody>
        </p:sp>
      </p:grpSp>
      <p:grpSp>
        <p:nvGrpSpPr>
          <p:cNvPr id="13" name="Grupo 12">
            <a:extLst>
              <a:ext uri="{FF2B5EF4-FFF2-40B4-BE49-F238E27FC236}">
                <a16:creationId xmlns:a16="http://schemas.microsoft.com/office/drawing/2014/main" id="{1ACD71E2-084F-49AE-BA2D-390F563B611A}"/>
              </a:ext>
            </a:extLst>
          </p:cNvPr>
          <p:cNvGrpSpPr/>
          <p:nvPr/>
        </p:nvGrpSpPr>
        <p:grpSpPr>
          <a:xfrm>
            <a:off x="1075641" y="2914053"/>
            <a:ext cx="7058669" cy="523226"/>
            <a:chOff x="1075641" y="2914053"/>
            <a:chExt cx="7058669" cy="523226"/>
          </a:xfrm>
        </p:grpSpPr>
        <p:grpSp>
          <p:nvGrpSpPr>
            <p:cNvPr id="36" name="Grupo 35">
              <a:extLst>
                <a:ext uri="{FF2B5EF4-FFF2-40B4-BE49-F238E27FC236}">
                  <a16:creationId xmlns:a16="http://schemas.microsoft.com/office/drawing/2014/main" id="{A147467E-0970-454C-ADD3-B99B7A2F9CD5}"/>
                </a:ext>
              </a:extLst>
            </p:cNvPr>
            <p:cNvGrpSpPr/>
            <p:nvPr/>
          </p:nvGrpSpPr>
          <p:grpSpPr>
            <a:xfrm>
              <a:off x="1075641" y="2936008"/>
              <a:ext cx="2439491" cy="501271"/>
              <a:chOff x="4939475" y="3645787"/>
              <a:chExt cx="2085176" cy="501271"/>
            </a:xfrm>
          </p:grpSpPr>
          <p:sp>
            <p:nvSpPr>
              <p:cNvPr id="50" name="Rectángulo 49">
                <a:extLst>
                  <a:ext uri="{FF2B5EF4-FFF2-40B4-BE49-F238E27FC236}">
                    <a16:creationId xmlns:a16="http://schemas.microsoft.com/office/drawing/2014/main" id="{49FF6B60-8E7B-4ADC-9FD8-F861FB82DE09}"/>
                  </a:ext>
                </a:extLst>
              </p:cNvPr>
              <p:cNvSpPr/>
              <p:nvPr/>
            </p:nvSpPr>
            <p:spPr>
              <a:xfrm>
                <a:off x="4939475" y="3645787"/>
                <a:ext cx="2085175" cy="501271"/>
              </a:xfrm>
              <a:prstGeom prst="rect">
                <a:avLst/>
              </a:prstGeom>
              <a:solidFill>
                <a:srgbClr val="99CEB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ca-ES" dirty="0"/>
              </a:p>
            </p:txBody>
          </p:sp>
          <p:sp>
            <p:nvSpPr>
              <p:cNvPr id="51" name="CuadroTexto 50">
                <a:extLst>
                  <a:ext uri="{FF2B5EF4-FFF2-40B4-BE49-F238E27FC236}">
                    <a16:creationId xmlns:a16="http://schemas.microsoft.com/office/drawing/2014/main" id="{2D7205D7-F613-4119-8155-93E02F833DA1}"/>
                  </a:ext>
                </a:extLst>
              </p:cNvPr>
              <p:cNvSpPr txBox="1"/>
              <p:nvPr/>
            </p:nvSpPr>
            <p:spPr>
              <a:xfrm>
                <a:off x="4939475" y="3742533"/>
                <a:ext cx="2085176" cy="307777"/>
              </a:xfrm>
              <a:prstGeom prst="rect">
                <a:avLst/>
              </a:prstGeom>
              <a:noFill/>
            </p:spPr>
            <p:txBody>
              <a:bodyPr wrap="square" rtlCol="0">
                <a:spAutoFit/>
              </a:bodyPr>
              <a:lstStyle/>
              <a:p>
                <a:pPr algn="ctr"/>
                <a:r>
                  <a:rPr lang="ca-ES" sz="1400" b="1" dirty="0">
                    <a:latin typeface="Arial" panose="020B0604020202020204" pitchFamily="34" charset="0"/>
                    <a:cs typeface="Arial" panose="020B0604020202020204" pitchFamily="34" charset="0"/>
                  </a:rPr>
                  <a:t>Obligatòries</a:t>
                </a:r>
              </a:p>
            </p:txBody>
          </p:sp>
        </p:grpSp>
        <p:grpSp>
          <p:nvGrpSpPr>
            <p:cNvPr id="55" name="Grupo 54">
              <a:extLst>
                <a:ext uri="{FF2B5EF4-FFF2-40B4-BE49-F238E27FC236}">
                  <a16:creationId xmlns:a16="http://schemas.microsoft.com/office/drawing/2014/main" id="{F009C257-2258-49B0-AA54-F4F62771E33F}"/>
                </a:ext>
              </a:extLst>
            </p:cNvPr>
            <p:cNvGrpSpPr/>
            <p:nvPr/>
          </p:nvGrpSpPr>
          <p:grpSpPr>
            <a:xfrm>
              <a:off x="3929265" y="2935379"/>
              <a:ext cx="1076771" cy="501271"/>
              <a:chOff x="4651130" y="5208042"/>
              <a:chExt cx="879232" cy="501271"/>
            </a:xfrm>
          </p:grpSpPr>
          <p:sp>
            <p:nvSpPr>
              <p:cNvPr id="56" name="Rectángulo 55">
                <a:extLst>
                  <a:ext uri="{FF2B5EF4-FFF2-40B4-BE49-F238E27FC236}">
                    <a16:creationId xmlns:a16="http://schemas.microsoft.com/office/drawing/2014/main" id="{F8793B04-7372-4438-967B-F7A214EF8F3C}"/>
                  </a:ext>
                </a:extLst>
              </p:cNvPr>
              <p:cNvSpPr/>
              <p:nvPr/>
            </p:nvSpPr>
            <p:spPr>
              <a:xfrm>
                <a:off x="4651131" y="5208042"/>
                <a:ext cx="879231" cy="501271"/>
              </a:xfrm>
              <a:prstGeom prst="rect">
                <a:avLst/>
              </a:prstGeom>
              <a:ln w="190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dirty="0"/>
              </a:p>
            </p:txBody>
          </p:sp>
          <p:sp>
            <p:nvSpPr>
              <p:cNvPr id="57" name="CuadroTexto 56">
                <a:extLst>
                  <a:ext uri="{FF2B5EF4-FFF2-40B4-BE49-F238E27FC236}">
                    <a16:creationId xmlns:a16="http://schemas.microsoft.com/office/drawing/2014/main" id="{7C7D2943-7BF2-4A9F-A28F-3EC4B14E8A83}"/>
                  </a:ext>
                </a:extLst>
              </p:cNvPr>
              <p:cNvSpPr txBox="1"/>
              <p:nvPr/>
            </p:nvSpPr>
            <p:spPr>
              <a:xfrm>
                <a:off x="4651130" y="5304788"/>
                <a:ext cx="879232" cy="307777"/>
              </a:xfrm>
              <a:prstGeom prst="rect">
                <a:avLst/>
              </a:prstGeom>
              <a:noFill/>
              <a:ln w="19050">
                <a:noFill/>
              </a:ln>
            </p:spPr>
            <p:txBody>
              <a:bodyPr wrap="square" rtlCol="0">
                <a:spAutoFit/>
              </a:bodyPr>
              <a:lstStyle>
                <a:defPPr>
                  <a:defRPr lang="es-ES"/>
                </a:defPPr>
                <a:lvl1pPr>
                  <a:defRPr sz="1400" b="1">
                    <a:latin typeface="Arial" panose="020B0604020202020204" pitchFamily="34" charset="0"/>
                    <a:cs typeface="Arial" panose="020B0604020202020204" pitchFamily="34" charset="0"/>
                  </a:defRPr>
                </a:lvl1pPr>
              </a:lstStyle>
              <a:p>
                <a:pPr algn="ctr"/>
                <a:r>
                  <a:rPr lang="ca-ES" dirty="0"/>
                  <a:t>228 ECTS</a:t>
                </a:r>
              </a:p>
            </p:txBody>
          </p:sp>
        </p:grpSp>
        <p:sp>
          <p:nvSpPr>
            <p:cNvPr id="64" name="CuadroTexto 63">
              <a:extLst>
                <a:ext uri="{FF2B5EF4-FFF2-40B4-BE49-F238E27FC236}">
                  <a16:creationId xmlns:a16="http://schemas.microsoft.com/office/drawing/2014/main" id="{1DC4AED9-8CA2-48CA-823A-1467291A2E0D}"/>
                </a:ext>
              </a:extLst>
            </p:cNvPr>
            <p:cNvSpPr txBox="1"/>
            <p:nvPr/>
          </p:nvSpPr>
          <p:spPr>
            <a:xfrm>
              <a:off x="5276810" y="2914053"/>
              <a:ext cx="2857500" cy="523220"/>
            </a:xfrm>
            <a:prstGeom prst="rect">
              <a:avLst/>
            </a:prstGeom>
            <a:noFill/>
          </p:spPr>
          <p:txBody>
            <a:bodyPr wrap="square" rtlCol="0">
              <a:spAutoFit/>
            </a:bodyPr>
            <a:lstStyle/>
            <a:p>
              <a:pPr marL="285750" indent="-285750">
                <a:buClr>
                  <a:srgbClr val="008539"/>
                </a:buClr>
                <a:buFont typeface="Verdana" panose="020B0604030504040204" pitchFamily="34" charset="0"/>
                <a:buChar char="•"/>
              </a:pPr>
              <a:r>
                <a:rPr lang="ca-ES" sz="1400" dirty="0">
                  <a:latin typeface="Arial" panose="020B0604020202020204" pitchFamily="34" charset="0"/>
                  <a:cs typeface="Arial" panose="020B0604020202020204" pitchFamily="34" charset="0"/>
                </a:rPr>
                <a:t>Representen el gruix del pla d’estudis</a:t>
              </a:r>
            </a:p>
          </p:txBody>
        </p:sp>
      </p:grpSp>
      <p:grpSp>
        <p:nvGrpSpPr>
          <p:cNvPr id="14" name="Grupo 13">
            <a:extLst>
              <a:ext uri="{FF2B5EF4-FFF2-40B4-BE49-F238E27FC236}">
                <a16:creationId xmlns:a16="http://schemas.microsoft.com/office/drawing/2014/main" id="{7F41D106-9724-4255-8E78-D8DE474C3A9F}"/>
              </a:ext>
            </a:extLst>
          </p:cNvPr>
          <p:cNvGrpSpPr/>
          <p:nvPr/>
        </p:nvGrpSpPr>
        <p:grpSpPr>
          <a:xfrm>
            <a:off x="1075642" y="3893462"/>
            <a:ext cx="7142528" cy="524208"/>
            <a:chOff x="1075642" y="3893462"/>
            <a:chExt cx="7142528" cy="524208"/>
          </a:xfrm>
        </p:grpSpPr>
        <p:grpSp>
          <p:nvGrpSpPr>
            <p:cNvPr id="52" name="Grupo 51">
              <a:extLst>
                <a:ext uri="{FF2B5EF4-FFF2-40B4-BE49-F238E27FC236}">
                  <a16:creationId xmlns:a16="http://schemas.microsoft.com/office/drawing/2014/main" id="{9204D771-4ACB-4FAA-80CF-763095E5AF65}"/>
                </a:ext>
              </a:extLst>
            </p:cNvPr>
            <p:cNvGrpSpPr/>
            <p:nvPr/>
          </p:nvGrpSpPr>
          <p:grpSpPr>
            <a:xfrm>
              <a:off x="1075642" y="3915411"/>
              <a:ext cx="2439492" cy="501271"/>
              <a:chOff x="4939475" y="3645787"/>
              <a:chExt cx="2085176" cy="501271"/>
            </a:xfrm>
          </p:grpSpPr>
          <p:sp>
            <p:nvSpPr>
              <p:cNvPr id="53" name="Rectángulo 52">
                <a:extLst>
                  <a:ext uri="{FF2B5EF4-FFF2-40B4-BE49-F238E27FC236}">
                    <a16:creationId xmlns:a16="http://schemas.microsoft.com/office/drawing/2014/main" id="{4295DEBC-4AA1-4747-A7E0-7E8217F71E29}"/>
                  </a:ext>
                </a:extLst>
              </p:cNvPr>
              <p:cNvSpPr/>
              <p:nvPr/>
            </p:nvSpPr>
            <p:spPr>
              <a:xfrm>
                <a:off x="4939475" y="3645787"/>
                <a:ext cx="2085175" cy="501271"/>
              </a:xfrm>
              <a:prstGeom prst="rect">
                <a:avLst/>
              </a:prstGeom>
              <a:solidFill>
                <a:srgbClr val="99CEB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ca-ES" dirty="0"/>
              </a:p>
            </p:txBody>
          </p:sp>
          <p:sp>
            <p:nvSpPr>
              <p:cNvPr id="54" name="CuadroTexto 53">
                <a:extLst>
                  <a:ext uri="{FF2B5EF4-FFF2-40B4-BE49-F238E27FC236}">
                    <a16:creationId xmlns:a16="http://schemas.microsoft.com/office/drawing/2014/main" id="{67103580-7AFF-4804-9D0D-638A26E1694B}"/>
                  </a:ext>
                </a:extLst>
              </p:cNvPr>
              <p:cNvSpPr txBox="1"/>
              <p:nvPr/>
            </p:nvSpPr>
            <p:spPr>
              <a:xfrm>
                <a:off x="4939475" y="3742533"/>
                <a:ext cx="2085176" cy="307777"/>
              </a:xfrm>
              <a:prstGeom prst="rect">
                <a:avLst/>
              </a:prstGeom>
              <a:noFill/>
            </p:spPr>
            <p:txBody>
              <a:bodyPr wrap="square" rtlCol="0">
                <a:spAutoFit/>
              </a:bodyPr>
              <a:lstStyle/>
              <a:p>
                <a:pPr algn="ctr"/>
                <a:r>
                  <a:rPr lang="ca-ES" sz="1400" b="1" dirty="0">
                    <a:latin typeface="Arial" panose="020B0604020202020204" pitchFamily="34" charset="0"/>
                    <a:cs typeface="Arial" panose="020B0604020202020204" pitchFamily="34" charset="0"/>
                  </a:rPr>
                  <a:t>Optatives</a:t>
                </a:r>
              </a:p>
            </p:txBody>
          </p:sp>
        </p:grpSp>
        <p:grpSp>
          <p:nvGrpSpPr>
            <p:cNvPr id="58" name="Grupo 57">
              <a:extLst>
                <a:ext uri="{FF2B5EF4-FFF2-40B4-BE49-F238E27FC236}">
                  <a16:creationId xmlns:a16="http://schemas.microsoft.com/office/drawing/2014/main" id="{09AA47C1-D4C3-4EEB-88CA-44984FCF22E0}"/>
                </a:ext>
              </a:extLst>
            </p:cNvPr>
            <p:cNvGrpSpPr/>
            <p:nvPr/>
          </p:nvGrpSpPr>
          <p:grpSpPr>
            <a:xfrm>
              <a:off x="3929265" y="3916399"/>
              <a:ext cx="1076771" cy="501271"/>
              <a:chOff x="4651130" y="5208042"/>
              <a:chExt cx="879232" cy="501271"/>
            </a:xfrm>
          </p:grpSpPr>
          <p:sp>
            <p:nvSpPr>
              <p:cNvPr id="59" name="Rectángulo 58">
                <a:extLst>
                  <a:ext uri="{FF2B5EF4-FFF2-40B4-BE49-F238E27FC236}">
                    <a16:creationId xmlns:a16="http://schemas.microsoft.com/office/drawing/2014/main" id="{2FB37463-AAFE-4BF9-8F9F-4C3AA941814C}"/>
                  </a:ext>
                </a:extLst>
              </p:cNvPr>
              <p:cNvSpPr/>
              <p:nvPr/>
            </p:nvSpPr>
            <p:spPr>
              <a:xfrm>
                <a:off x="4651131" y="5208042"/>
                <a:ext cx="879231" cy="501271"/>
              </a:xfrm>
              <a:prstGeom prst="rect">
                <a:avLst/>
              </a:prstGeom>
              <a:ln w="19050">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ca-ES" dirty="0"/>
              </a:p>
            </p:txBody>
          </p:sp>
          <p:sp>
            <p:nvSpPr>
              <p:cNvPr id="60" name="CuadroTexto 59">
                <a:extLst>
                  <a:ext uri="{FF2B5EF4-FFF2-40B4-BE49-F238E27FC236}">
                    <a16:creationId xmlns:a16="http://schemas.microsoft.com/office/drawing/2014/main" id="{644AD811-D1E4-4A3C-B257-2178EBC91497}"/>
                  </a:ext>
                </a:extLst>
              </p:cNvPr>
              <p:cNvSpPr txBox="1"/>
              <p:nvPr/>
            </p:nvSpPr>
            <p:spPr>
              <a:xfrm>
                <a:off x="4651130" y="5304788"/>
                <a:ext cx="879232" cy="307777"/>
              </a:xfrm>
              <a:prstGeom prst="rect">
                <a:avLst/>
              </a:prstGeom>
              <a:noFill/>
              <a:ln w="19050">
                <a:noFill/>
              </a:ln>
            </p:spPr>
            <p:txBody>
              <a:bodyPr wrap="square" rtlCol="0">
                <a:spAutoFit/>
              </a:bodyPr>
              <a:lstStyle>
                <a:defPPr>
                  <a:defRPr lang="es-ES"/>
                </a:defPPr>
                <a:lvl1pPr>
                  <a:defRPr sz="1400" b="1">
                    <a:latin typeface="Arial" panose="020B0604020202020204" pitchFamily="34" charset="0"/>
                    <a:cs typeface="Arial" panose="020B0604020202020204" pitchFamily="34" charset="0"/>
                  </a:defRPr>
                </a:lvl1pPr>
              </a:lstStyle>
              <a:p>
                <a:pPr algn="ctr"/>
                <a:r>
                  <a:rPr lang="ca-ES" dirty="0"/>
                  <a:t>12 ECTS</a:t>
                </a:r>
              </a:p>
            </p:txBody>
          </p:sp>
        </p:grpSp>
        <p:sp>
          <p:nvSpPr>
            <p:cNvPr id="65" name="CuadroTexto 64">
              <a:extLst>
                <a:ext uri="{FF2B5EF4-FFF2-40B4-BE49-F238E27FC236}">
                  <a16:creationId xmlns:a16="http://schemas.microsoft.com/office/drawing/2014/main" id="{69713A4E-5F8A-4926-A7AF-BDD91D8FEC3B}"/>
                </a:ext>
              </a:extLst>
            </p:cNvPr>
            <p:cNvSpPr txBox="1"/>
            <p:nvPr/>
          </p:nvSpPr>
          <p:spPr>
            <a:xfrm>
              <a:off x="5276810" y="3893462"/>
              <a:ext cx="2941360" cy="523220"/>
            </a:xfrm>
            <a:prstGeom prst="rect">
              <a:avLst/>
            </a:prstGeom>
            <a:noFill/>
          </p:spPr>
          <p:txBody>
            <a:bodyPr wrap="square" rtlCol="0">
              <a:spAutoFit/>
            </a:bodyPr>
            <a:lstStyle/>
            <a:p>
              <a:pPr marL="285750" indent="-285750">
                <a:buClr>
                  <a:srgbClr val="008539"/>
                </a:buClr>
                <a:buFont typeface="Verdana" panose="020B0604030504040204" pitchFamily="34" charset="0"/>
                <a:buChar char="•"/>
              </a:pPr>
              <a:r>
                <a:rPr lang="ca-ES" sz="1400" b="1" dirty="0">
                  <a:latin typeface="Arial" panose="020B0604020202020204" pitchFamily="34" charset="0"/>
                  <a:cs typeface="Arial" panose="020B0604020202020204" pitchFamily="34" charset="0"/>
                </a:rPr>
                <a:t>Assignatura optativa de pràctiques externes (4t curs)</a:t>
              </a:r>
            </a:p>
          </p:txBody>
        </p:sp>
      </p:grpSp>
      <p:sp>
        <p:nvSpPr>
          <p:cNvPr id="38" name="CuadroTexto 37">
            <a:hlinkClick r:id="rId4"/>
            <a:extLst>
              <a:ext uri="{FF2B5EF4-FFF2-40B4-BE49-F238E27FC236}">
                <a16:creationId xmlns:a16="http://schemas.microsoft.com/office/drawing/2014/main" id="{8D9FE42B-36EF-4C76-9A31-A0D9E0F80613}"/>
              </a:ext>
            </a:extLst>
          </p:cNvPr>
          <p:cNvSpPr txBox="1"/>
          <p:nvPr/>
        </p:nvSpPr>
        <p:spPr>
          <a:xfrm>
            <a:off x="5613634" y="6191690"/>
            <a:ext cx="2640136" cy="277512"/>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ea typeface="+mn-ea"/>
                <a:cs typeface="Arial"/>
              </a:rPr>
              <a:t>Veure</a:t>
            </a:r>
            <a:r>
              <a:rPr kumimoji="0" lang="ca-ES" sz="1600" b="1" i="0" u="none" strike="noStrike" kern="1200" cap="none" spc="0" normalizeH="0" dirty="0">
                <a:ln>
                  <a:noFill/>
                </a:ln>
                <a:effectLst/>
                <a:uLnTx/>
                <a:uFillTx/>
                <a:latin typeface="Arial"/>
                <a:ea typeface="+mn-ea"/>
                <a:cs typeface="Arial"/>
              </a:rPr>
              <a:t> +info pla d’estudis</a:t>
            </a:r>
            <a:endParaRPr kumimoji="0" lang="ca-ES" sz="1600" b="1" i="0" u="none" strike="noStrike" kern="1200" cap="none" spc="0" normalizeH="0" baseline="0" dirty="0">
              <a:ln>
                <a:noFill/>
              </a:ln>
              <a:effectLst/>
              <a:uLnTx/>
              <a:uFillTx/>
              <a:latin typeface="Arial"/>
              <a:ea typeface="+mn-ea"/>
              <a:cs typeface="Arial"/>
            </a:endParaRPr>
          </a:p>
        </p:txBody>
      </p:sp>
      <p:pic>
        <p:nvPicPr>
          <p:cNvPr id="39" name="Imagen 38">
            <a:extLst>
              <a:ext uri="{FF2B5EF4-FFF2-40B4-BE49-F238E27FC236}">
                <a16:creationId xmlns:a16="http://schemas.microsoft.com/office/drawing/2014/main" id="{A84D3A53-B58D-4DD6-BD3A-E609493C84E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297214" y="6156166"/>
            <a:ext cx="299886" cy="309258"/>
          </a:xfrm>
          <a:prstGeom prst="rect">
            <a:avLst/>
          </a:prstGeom>
        </p:spPr>
      </p:pic>
      <p:pic>
        <p:nvPicPr>
          <p:cNvPr id="2" name="Imagen 13">
            <a:hlinkClick r:id="rId7"/>
            <a:extLst>
              <a:ext uri="{FF2B5EF4-FFF2-40B4-BE49-F238E27FC236}">
                <a16:creationId xmlns:a16="http://schemas.microsoft.com/office/drawing/2014/main" id="{0AF6B2EF-32F3-BF5E-AF21-ED697C74C4BE}"/>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1042988" y="6123696"/>
            <a:ext cx="1800000" cy="329492"/>
          </a:xfrm>
          <a:prstGeom prst="rect">
            <a:avLst/>
          </a:prstGeom>
        </p:spPr>
      </p:pic>
    </p:spTree>
    <p:extLst>
      <p:ext uri="{BB962C8B-B14F-4D97-AF65-F5344CB8AC3E}">
        <p14:creationId xmlns:p14="http://schemas.microsoft.com/office/powerpoint/2010/main" val="2855884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3000"/>
                            </p:stCondLst>
                            <p:childTnLst>
                              <p:par>
                                <p:cTn id="31" presetID="10" presetClass="entr" presetSubtype="0" fill="hold" grpId="1" nodeType="afterEffect">
                                  <p:stCondLst>
                                    <p:cond delay="0"/>
                                  </p:stCondLst>
                                  <p:iterate type="lt">
                                    <p:tmPct val="0"/>
                                  </p:iterate>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par>
                          <p:cTn id="38" fill="hold">
                            <p:stCondLst>
                              <p:cond delay="4000"/>
                            </p:stCondLst>
                            <p:childTnLst>
                              <p:par>
                                <p:cTn id="39" presetID="8" presetClass="emph" presetSubtype="0" fill="hold" nodeType="afterEffect">
                                  <p:stCondLst>
                                    <p:cond delay="0"/>
                                  </p:stCondLst>
                                  <p:childTnLst>
                                    <p:animRot by="10800000">
                                      <p:cBhvr>
                                        <p:cTn id="40" dur="500" fill="hold"/>
                                        <p:tgtEl>
                                          <p:spTgt spid="39"/>
                                        </p:tgtEl>
                                        <p:attrNameLst>
                                          <p:attrName>r</p:attrName>
                                        </p:attrNameLst>
                                      </p:cBhvr>
                                    </p:animRot>
                                  </p:childTnLst>
                                </p:cTn>
                              </p:par>
                              <p:par>
                                <p:cTn id="41" presetID="18" presetClass="emph" presetSubtype="0" fill="hold" grpId="0" nodeType="withEffect">
                                  <p:stCondLst>
                                    <p:cond delay="0"/>
                                  </p:stCondLst>
                                  <p:iterate type="lt">
                                    <p:tmPct val="4000"/>
                                  </p:iterate>
                                  <p:childTnLst>
                                    <p:set>
                                      <p:cBhvr override="childStyle">
                                        <p:cTn id="42" dur="500" fill="hold"/>
                                        <p:tgtEl>
                                          <p:spTgt spid="38"/>
                                        </p:tgtEl>
                                        <p:attrNameLst>
                                          <p:attrName>style.textDecorationUnderline</p:attrName>
                                        </p:attrNameLst>
                                      </p:cBhvr>
                                      <p:to>
                                        <p:strVal val="true"/>
                                      </p:to>
                                    </p:set>
                                  </p:childTnLst>
                                </p:cTn>
                              </p:par>
                            </p:childTnLst>
                          </p:cTn>
                        </p:par>
                        <p:par>
                          <p:cTn id="43" fill="hold">
                            <p:stCondLst>
                              <p:cond delay="4920"/>
                            </p:stCondLst>
                            <p:childTnLst>
                              <p:par>
                                <p:cTn id="44" presetID="10" presetClass="entr" presetSubtype="0"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38" grpId="0"/>
      <p:bldP spid="3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A2DEACC-060D-49B9-9F8B-664752AB972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p:blipFill>
        <p:spPr>
          <a:xfrm>
            <a:off x="0" y="2111"/>
            <a:ext cx="9144000" cy="1298052"/>
          </a:xfrm>
          <a:prstGeom prst="rect">
            <a:avLst/>
          </a:prstGeom>
        </p:spPr>
      </p:pic>
      <p:sp>
        <p:nvSpPr>
          <p:cNvPr id="14" name="QuadreDeText 13"/>
          <p:cNvSpPr txBox="1"/>
          <p:nvPr/>
        </p:nvSpPr>
        <p:spPr>
          <a:xfrm>
            <a:off x="969207" y="1776528"/>
            <a:ext cx="7123660" cy="3759610"/>
          </a:xfrm>
          <a:prstGeom prst="rect">
            <a:avLst/>
          </a:prstGeom>
          <a:noFill/>
        </p:spPr>
        <p:txBody>
          <a:bodyPr wrap="square" lIns="63873" tIns="31936" rIns="63873" bIns="31936">
            <a:spAutoFit/>
          </a:bodyPr>
          <a:lstStyle/>
          <a:p>
            <a:pPr marL="319387" indent="-319387" defTabSz="910227" fontAlgn="base">
              <a:lnSpc>
                <a:spcPts val="2200"/>
              </a:lnSpc>
              <a:spcBef>
                <a:spcPts val="700"/>
              </a:spcBef>
              <a:spcAft>
                <a:spcPts val="700"/>
              </a:spcAft>
              <a:buClr>
                <a:srgbClr val="008539"/>
              </a:buClr>
              <a:buFont typeface="Arial" panose="020B0604020202020204" pitchFamily="34" charset="0"/>
              <a:buChar char="●"/>
              <a:defRPr/>
            </a:pPr>
            <a:r>
              <a:rPr lang="ca-ES" sz="1600" b="1" dirty="0">
                <a:latin typeface="Arial"/>
                <a:cs typeface="Arial"/>
              </a:rPr>
              <a:t>Identificar, conèixer i aplicar </a:t>
            </a:r>
            <a:r>
              <a:rPr lang="ca-ES" sz="1600" dirty="0">
                <a:latin typeface="Arial"/>
                <a:cs typeface="Arial"/>
              </a:rPr>
              <a:t>els principis bàsics i generals de l'ordenament jurídic.</a:t>
            </a:r>
          </a:p>
          <a:p>
            <a:pPr marL="319387" indent="-319387" defTabSz="910227" fontAlgn="base">
              <a:lnSpc>
                <a:spcPts val="2200"/>
              </a:lnSpc>
              <a:spcBef>
                <a:spcPts val="700"/>
              </a:spcBef>
              <a:spcAft>
                <a:spcPts val="700"/>
              </a:spcAft>
              <a:buClr>
                <a:srgbClr val="008539"/>
              </a:buClr>
              <a:buFont typeface="Arial" panose="020B0604020202020204" pitchFamily="34" charset="0"/>
              <a:buChar char="●"/>
              <a:defRPr/>
            </a:pPr>
            <a:r>
              <a:rPr lang="ca-ES" sz="1600" b="1" dirty="0">
                <a:latin typeface="Arial"/>
                <a:cs typeface="Arial"/>
              </a:rPr>
              <a:t>Defensar i promoure </a:t>
            </a:r>
            <a:r>
              <a:rPr lang="ca-ES" sz="1600" dirty="0">
                <a:latin typeface="Arial"/>
                <a:cs typeface="Arial"/>
              </a:rPr>
              <a:t>els valors essencials de l'estat social i democràtic de dret.</a:t>
            </a:r>
          </a:p>
          <a:p>
            <a:pPr marL="319387" indent="-319387" defTabSz="910227" fontAlgn="base">
              <a:lnSpc>
                <a:spcPts val="2200"/>
              </a:lnSpc>
              <a:spcBef>
                <a:spcPts val="700"/>
              </a:spcBef>
              <a:spcAft>
                <a:spcPts val="700"/>
              </a:spcAft>
              <a:buClr>
                <a:srgbClr val="008539"/>
              </a:buClr>
              <a:buFont typeface="Arial" panose="020B0604020202020204" pitchFamily="34" charset="0"/>
              <a:buChar char="●"/>
              <a:defRPr/>
            </a:pPr>
            <a:r>
              <a:rPr lang="ca-ES" sz="1600" b="1" dirty="0">
                <a:latin typeface="Arial"/>
                <a:cs typeface="Arial"/>
              </a:rPr>
              <a:t>Buscar, interpretar i aplicar normes jurídiques</a:t>
            </a:r>
            <a:r>
              <a:rPr lang="ca-ES" sz="1600" dirty="0">
                <a:latin typeface="Arial"/>
                <a:cs typeface="Arial"/>
              </a:rPr>
              <a:t>, argumentant cada un d'aquests assumptes.</a:t>
            </a:r>
          </a:p>
          <a:p>
            <a:pPr marL="319387" indent="-319387" defTabSz="910227" fontAlgn="base">
              <a:lnSpc>
                <a:spcPts val="2200"/>
              </a:lnSpc>
              <a:spcBef>
                <a:spcPts val="700"/>
              </a:spcBef>
              <a:spcAft>
                <a:spcPts val="700"/>
              </a:spcAft>
              <a:buClr>
                <a:srgbClr val="008539"/>
              </a:buClr>
              <a:buFont typeface="Arial" panose="020B0604020202020204" pitchFamily="34" charset="0"/>
              <a:buChar char="●"/>
              <a:defRPr/>
            </a:pPr>
            <a:r>
              <a:rPr lang="ca-ES" sz="1600" b="1" dirty="0">
                <a:latin typeface="Arial"/>
                <a:cs typeface="Arial"/>
              </a:rPr>
              <a:t>Argumentar i fonamentar l'aplicació </a:t>
            </a:r>
            <a:r>
              <a:rPr lang="ca-ES" sz="1600" dirty="0">
                <a:latin typeface="Arial"/>
                <a:cs typeface="Arial"/>
              </a:rPr>
              <a:t>de les normes jurídiques.</a:t>
            </a:r>
          </a:p>
          <a:p>
            <a:pPr marL="319387" indent="-319387" defTabSz="910227" fontAlgn="base">
              <a:lnSpc>
                <a:spcPts val="2200"/>
              </a:lnSpc>
              <a:spcBef>
                <a:spcPts val="700"/>
              </a:spcBef>
              <a:spcAft>
                <a:spcPts val="700"/>
              </a:spcAft>
              <a:buClr>
                <a:srgbClr val="008539"/>
              </a:buClr>
              <a:buFont typeface="Arial" panose="020B0604020202020204" pitchFamily="34" charset="0"/>
              <a:buChar char="●"/>
              <a:defRPr/>
            </a:pPr>
            <a:r>
              <a:rPr lang="ca-ES" sz="1600" b="1" dirty="0">
                <a:latin typeface="Arial"/>
                <a:cs typeface="Arial"/>
              </a:rPr>
              <a:t>Identificar els conflictes </a:t>
            </a:r>
            <a:r>
              <a:rPr lang="ca-ES" sz="1600" dirty="0">
                <a:latin typeface="Arial"/>
                <a:cs typeface="Arial"/>
              </a:rPr>
              <a:t>d'interessos subjacents en litigis i casos reals.</a:t>
            </a:r>
          </a:p>
          <a:p>
            <a:pPr marL="319387" indent="-319387" defTabSz="910227" fontAlgn="base">
              <a:lnSpc>
                <a:spcPts val="2200"/>
              </a:lnSpc>
              <a:spcBef>
                <a:spcPts val="700"/>
              </a:spcBef>
              <a:spcAft>
                <a:spcPts val="700"/>
              </a:spcAft>
              <a:buClr>
                <a:srgbClr val="008539"/>
              </a:buClr>
              <a:buFont typeface="Arial" panose="020B0604020202020204" pitchFamily="34" charset="0"/>
              <a:buChar char="●"/>
              <a:defRPr/>
            </a:pPr>
            <a:r>
              <a:rPr lang="ca-ES" sz="1600" dirty="0">
                <a:latin typeface="Arial"/>
                <a:cs typeface="Arial"/>
              </a:rPr>
              <a:t>Presentar en públic </a:t>
            </a:r>
            <a:r>
              <a:rPr lang="ca-ES" sz="1600" b="1" dirty="0">
                <a:latin typeface="Arial"/>
                <a:cs typeface="Arial"/>
              </a:rPr>
              <a:t>la problemàtica </a:t>
            </a:r>
            <a:r>
              <a:rPr lang="ca-ES" sz="1600" dirty="0">
                <a:latin typeface="Arial"/>
                <a:cs typeface="Arial"/>
              </a:rPr>
              <a:t>que comporta un determinat litigi, </a:t>
            </a:r>
            <a:r>
              <a:rPr lang="ca-ES" sz="1600" b="1" dirty="0">
                <a:latin typeface="Arial"/>
                <a:cs typeface="Arial"/>
              </a:rPr>
              <a:t>les normes jurídiques aplicables </a:t>
            </a:r>
            <a:r>
              <a:rPr lang="ca-ES" sz="1600" dirty="0">
                <a:latin typeface="Arial"/>
                <a:cs typeface="Arial"/>
              </a:rPr>
              <a:t>i</a:t>
            </a:r>
            <a:r>
              <a:rPr lang="ca-ES" sz="1600" b="1" dirty="0">
                <a:latin typeface="Arial"/>
                <a:cs typeface="Arial"/>
              </a:rPr>
              <a:t> les solucions </a:t>
            </a:r>
            <a:r>
              <a:rPr lang="ca-ES" sz="1600" dirty="0">
                <a:latin typeface="Arial"/>
                <a:cs typeface="Arial"/>
              </a:rPr>
              <a:t>més coherents.</a:t>
            </a:r>
          </a:p>
        </p:txBody>
      </p:sp>
      <p:sp>
        <p:nvSpPr>
          <p:cNvPr id="9" name="CuadroTexto 8"/>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Què n’aprendràs</a:t>
            </a:r>
          </a:p>
        </p:txBody>
      </p:sp>
      <p:sp>
        <p:nvSpPr>
          <p:cNvPr id="10" name="Rectángulo 9"/>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sp>
        <p:nvSpPr>
          <p:cNvPr id="7" name="CuadroTexto 6">
            <a:hlinkClick r:id="rId4"/>
            <a:extLst>
              <a:ext uri="{FF2B5EF4-FFF2-40B4-BE49-F238E27FC236}">
                <a16:creationId xmlns:a16="http://schemas.microsoft.com/office/drawing/2014/main" id="{FC9C8B90-4928-4AE0-BFA8-0510DCDD7443}"/>
              </a:ext>
            </a:extLst>
          </p:cNvPr>
          <p:cNvSpPr txBox="1"/>
          <p:nvPr/>
        </p:nvSpPr>
        <p:spPr>
          <a:xfrm>
            <a:off x="6993845" y="6188438"/>
            <a:ext cx="1710374" cy="286229"/>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ea typeface="+mn-ea"/>
                <a:cs typeface="Arial"/>
              </a:rPr>
              <a:t>Veure més</a:t>
            </a:r>
          </a:p>
        </p:txBody>
      </p:sp>
      <p:pic>
        <p:nvPicPr>
          <p:cNvPr id="8" name="Imagen 7">
            <a:extLst>
              <a:ext uri="{FF2B5EF4-FFF2-40B4-BE49-F238E27FC236}">
                <a16:creationId xmlns:a16="http://schemas.microsoft.com/office/drawing/2014/main" id="{240C4A1C-CC05-4016-B351-BD6F17BACDB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68537" y="6156234"/>
            <a:ext cx="299886" cy="309258"/>
          </a:xfrm>
          <a:prstGeom prst="rect">
            <a:avLst/>
          </a:prstGeom>
        </p:spPr>
      </p:pic>
      <p:pic>
        <p:nvPicPr>
          <p:cNvPr id="2" name="Imagen 13">
            <a:hlinkClick r:id="rId7"/>
            <a:extLst>
              <a:ext uri="{FF2B5EF4-FFF2-40B4-BE49-F238E27FC236}">
                <a16:creationId xmlns:a16="http://schemas.microsoft.com/office/drawing/2014/main" id="{8C55AA46-3911-2806-A5EF-973CD5EE2A40}"/>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1042988" y="6123696"/>
            <a:ext cx="1800000" cy="329492"/>
          </a:xfrm>
          <a:prstGeom prst="rect">
            <a:avLst/>
          </a:prstGeom>
        </p:spPr>
      </p:pic>
    </p:spTree>
    <p:extLst>
      <p:ext uri="{BB962C8B-B14F-4D97-AF65-F5344CB8AC3E}">
        <p14:creationId xmlns:p14="http://schemas.microsoft.com/office/powerpoint/2010/main" val="380617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par>
                          <p:cTn id="18" fill="hold">
                            <p:stCondLst>
                              <p:cond delay="1250"/>
                            </p:stCondLst>
                            <p:childTnLst>
                              <p:par>
                                <p:cTn id="19" presetID="10" presetClass="entr" presetSubtype="0" fill="hold" grpId="1"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250"/>
                            </p:stCondLst>
                            <p:childTnLst>
                              <p:par>
                                <p:cTn id="27" presetID="8" presetClass="emph" presetSubtype="0" fill="hold" nodeType="afterEffect">
                                  <p:stCondLst>
                                    <p:cond delay="0"/>
                                  </p:stCondLst>
                                  <p:childTnLst>
                                    <p:animRot by="10800000">
                                      <p:cBhvr>
                                        <p:cTn id="28" dur="500" fill="hold"/>
                                        <p:tgtEl>
                                          <p:spTgt spid="8"/>
                                        </p:tgtEl>
                                        <p:attrNameLst>
                                          <p:attrName>r</p:attrName>
                                        </p:attrNameLst>
                                      </p:cBhvr>
                                    </p:animRot>
                                  </p:childTnLst>
                                </p:cTn>
                              </p:par>
                              <p:par>
                                <p:cTn id="29" presetID="18" presetClass="emph" presetSubtype="0" fill="hold" grpId="0" nodeType="withEffect">
                                  <p:stCondLst>
                                    <p:cond delay="0"/>
                                  </p:stCondLst>
                                  <p:iterate type="lt">
                                    <p:tmPct val="4000"/>
                                  </p:iterate>
                                  <p:childTnLst>
                                    <p:set>
                                      <p:cBhvr override="childStyle">
                                        <p:cTn id="30" dur="500" fill="hold"/>
                                        <p:tgtEl>
                                          <p:spTgt spid="7"/>
                                        </p:tgtEl>
                                        <p:attrNameLst>
                                          <p:attrName>style.textDecorationUnderline</p:attrName>
                                        </p:attrNameLst>
                                      </p:cBhvr>
                                      <p:to>
                                        <p:strVal val="true"/>
                                      </p:to>
                                    </p:set>
                                  </p:childTnLst>
                                </p:cTn>
                              </p:par>
                            </p:childTnLst>
                          </p:cTn>
                        </p:par>
                        <p:par>
                          <p:cTn id="31" fill="hold">
                            <p:stCondLst>
                              <p:cond delay="289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animBg="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A2DEACC-060D-49B9-9F8B-664752AB972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p:blipFill>
        <p:spPr>
          <a:xfrm>
            <a:off x="0" y="2381"/>
            <a:ext cx="9144000" cy="1297782"/>
          </a:xfrm>
          <a:prstGeom prst="rect">
            <a:avLst/>
          </a:prstGeom>
        </p:spPr>
      </p:pic>
      <p:sp>
        <p:nvSpPr>
          <p:cNvPr id="14" name="QuadreDeText 13"/>
          <p:cNvSpPr txBox="1"/>
          <p:nvPr/>
        </p:nvSpPr>
        <p:spPr>
          <a:xfrm>
            <a:off x="969207" y="1707505"/>
            <a:ext cx="7348883" cy="3819113"/>
          </a:xfrm>
          <a:prstGeom prst="rect">
            <a:avLst/>
          </a:prstGeom>
          <a:noFill/>
        </p:spPr>
        <p:txBody>
          <a:bodyPr wrap="square" lIns="63873" tIns="31936" rIns="63873" bIns="31936">
            <a:spAutoFit/>
          </a:bodyPr>
          <a:lstStyle/>
          <a:p>
            <a:pPr marL="319387" indent="-319387" defTabSz="910227" fontAlgn="base">
              <a:lnSpc>
                <a:spcPts val="2300"/>
              </a:lnSpc>
              <a:spcBef>
                <a:spcPts val="700"/>
              </a:spcBef>
              <a:spcAft>
                <a:spcPts val="700"/>
              </a:spcAft>
              <a:buClr>
                <a:srgbClr val="008539"/>
              </a:buClr>
              <a:buFont typeface="Arial" panose="020B0604020202020204" pitchFamily="34" charset="0"/>
              <a:buChar char="●"/>
              <a:defRPr/>
            </a:pPr>
            <a:r>
              <a:rPr lang="ca-ES" sz="1550" b="1" dirty="0">
                <a:latin typeface="Arial"/>
                <a:cs typeface="Arial"/>
              </a:rPr>
              <a:t>Identificar, analitzar i resoldre </a:t>
            </a:r>
            <a:r>
              <a:rPr lang="ca-ES" sz="1550" dirty="0">
                <a:latin typeface="Arial"/>
                <a:cs typeface="Arial"/>
              </a:rPr>
              <a:t>els problemes i les situacions complexes des d'una perspectiva interdisciplinària (econòmica, històrica, jurídica, psicològica, sociològica).</a:t>
            </a:r>
          </a:p>
          <a:p>
            <a:pPr marL="319387" indent="-319387" defTabSz="910227" fontAlgn="base">
              <a:lnSpc>
                <a:spcPts val="2300"/>
              </a:lnSpc>
              <a:spcBef>
                <a:spcPts val="700"/>
              </a:spcBef>
              <a:spcAft>
                <a:spcPts val="700"/>
              </a:spcAft>
              <a:buClr>
                <a:srgbClr val="008539"/>
              </a:buClr>
              <a:buFont typeface="Arial" panose="020B0604020202020204" pitchFamily="34" charset="0"/>
              <a:buChar char="●"/>
              <a:defRPr/>
            </a:pPr>
            <a:r>
              <a:rPr lang="ca-ES" sz="1550" b="1" dirty="0">
                <a:latin typeface="Arial"/>
                <a:cs typeface="Arial"/>
              </a:rPr>
              <a:t>Reconèixer</a:t>
            </a:r>
            <a:r>
              <a:rPr lang="ca-ES" sz="1550" dirty="0">
                <a:latin typeface="Arial"/>
                <a:cs typeface="Arial"/>
              </a:rPr>
              <a:t> les qüestions laborals i de la seguretat social i </a:t>
            </a:r>
            <a:r>
              <a:rPr lang="ca-ES" sz="1550" b="1" dirty="0">
                <a:latin typeface="Arial"/>
                <a:cs typeface="Arial"/>
              </a:rPr>
              <a:t>aplicar</a:t>
            </a:r>
            <a:r>
              <a:rPr lang="ca-ES" sz="1550" dirty="0">
                <a:latin typeface="Arial"/>
                <a:cs typeface="Arial"/>
              </a:rPr>
              <a:t> la legislació i els criteris jurisprudencials als supòsits que es presentin a la pràctica.</a:t>
            </a:r>
          </a:p>
          <a:p>
            <a:pPr marL="319387" indent="-319387" defTabSz="910227" fontAlgn="base">
              <a:lnSpc>
                <a:spcPts val="2300"/>
              </a:lnSpc>
              <a:spcBef>
                <a:spcPts val="700"/>
              </a:spcBef>
              <a:spcAft>
                <a:spcPts val="700"/>
              </a:spcAft>
              <a:buClr>
                <a:srgbClr val="008539"/>
              </a:buClr>
              <a:buFont typeface="Arial" panose="020B0604020202020204" pitchFamily="34" charset="0"/>
              <a:buChar char="●"/>
              <a:defRPr/>
            </a:pPr>
            <a:r>
              <a:rPr lang="ca-ES" sz="1550" b="1" dirty="0">
                <a:latin typeface="Arial"/>
                <a:cs typeface="Arial"/>
              </a:rPr>
              <a:t>Proposar</a:t>
            </a:r>
            <a:r>
              <a:rPr lang="ca-ES" sz="1550" dirty="0">
                <a:latin typeface="Arial"/>
                <a:cs typeface="Arial"/>
              </a:rPr>
              <a:t> </a:t>
            </a:r>
            <a:r>
              <a:rPr lang="ca-ES" sz="1550" b="1" dirty="0">
                <a:latin typeface="Arial"/>
                <a:cs typeface="Arial"/>
              </a:rPr>
              <a:t>solucions</a:t>
            </a:r>
            <a:r>
              <a:rPr lang="ca-ES" sz="1550" dirty="0">
                <a:latin typeface="Arial"/>
                <a:cs typeface="Arial"/>
              </a:rPr>
              <a:t> als conflictes laborals i a les situacions que puguin provocar-los a través de la mediació i de la negociació.</a:t>
            </a:r>
          </a:p>
          <a:p>
            <a:pPr marL="319387" indent="-319387" defTabSz="910227" fontAlgn="base">
              <a:lnSpc>
                <a:spcPts val="2300"/>
              </a:lnSpc>
              <a:spcBef>
                <a:spcPts val="700"/>
              </a:spcBef>
              <a:spcAft>
                <a:spcPts val="700"/>
              </a:spcAft>
              <a:buClr>
                <a:srgbClr val="008539"/>
              </a:buClr>
              <a:buFont typeface="Arial" panose="020B0604020202020204" pitchFamily="34" charset="0"/>
              <a:buChar char="●"/>
              <a:defRPr/>
            </a:pPr>
            <a:r>
              <a:rPr lang="ca-ES" sz="1550" b="1" dirty="0">
                <a:latin typeface="Arial"/>
                <a:cs typeface="Arial"/>
              </a:rPr>
              <a:t>Assignatura optativa de 12 crèdits de pràctiques externes a quart curs</a:t>
            </a:r>
            <a:r>
              <a:rPr lang="ca-ES" sz="1550" dirty="0">
                <a:latin typeface="Arial"/>
                <a:cs typeface="Arial"/>
              </a:rPr>
              <a:t>, la qual permet fer una estada en alguna de les entitats col·laboradores de la Facultat de Dret tant en el camp jurídic com en el dels recursos humans amb una oferta plural i </a:t>
            </a:r>
            <a:r>
              <a:rPr lang="ca-ES" sz="1550" dirty="0" err="1">
                <a:latin typeface="Arial"/>
                <a:cs typeface="Arial"/>
              </a:rPr>
              <a:t>professionalitzadora</a:t>
            </a:r>
            <a:r>
              <a:rPr lang="ca-ES" sz="1550" dirty="0">
                <a:latin typeface="Arial"/>
                <a:cs typeface="Arial"/>
              </a:rPr>
              <a:t>.</a:t>
            </a:r>
          </a:p>
        </p:txBody>
      </p:sp>
      <p:sp>
        <p:nvSpPr>
          <p:cNvPr id="9" name="CuadroTexto 8"/>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Què n’aprendràs</a:t>
            </a:r>
          </a:p>
        </p:txBody>
      </p:sp>
      <p:sp>
        <p:nvSpPr>
          <p:cNvPr id="10" name="Rectángulo 9"/>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sp>
        <p:nvSpPr>
          <p:cNvPr id="7" name="CuadroTexto 6">
            <a:hlinkClick r:id="rId4"/>
            <a:extLst>
              <a:ext uri="{FF2B5EF4-FFF2-40B4-BE49-F238E27FC236}">
                <a16:creationId xmlns:a16="http://schemas.microsoft.com/office/drawing/2014/main" id="{F33783FD-0FFF-4F03-8C2F-A0B506A84BA1}"/>
              </a:ext>
            </a:extLst>
          </p:cNvPr>
          <p:cNvSpPr txBox="1"/>
          <p:nvPr/>
        </p:nvSpPr>
        <p:spPr>
          <a:xfrm>
            <a:off x="6993845" y="6188438"/>
            <a:ext cx="1710374" cy="286229"/>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ea typeface="+mn-ea"/>
                <a:cs typeface="Arial"/>
              </a:rPr>
              <a:t>Veure més</a:t>
            </a:r>
          </a:p>
        </p:txBody>
      </p:sp>
      <p:pic>
        <p:nvPicPr>
          <p:cNvPr id="8" name="Imagen 7">
            <a:extLst>
              <a:ext uri="{FF2B5EF4-FFF2-40B4-BE49-F238E27FC236}">
                <a16:creationId xmlns:a16="http://schemas.microsoft.com/office/drawing/2014/main" id="{3BC9A543-FCA8-446B-82B9-19E9D53DEA2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68537" y="6156234"/>
            <a:ext cx="299886" cy="309258"/>
          </a:xfrm>
          <a:prstGeom prst="rect">
            <a:avLst/>
          </a:prstGeom>
        </p:spPr>
      </p:pic>
      <p:pic>
        <p:nvPicPr>
          <p:cNvPr id="2" name="Imagen 13">
            <a:hlinkClick r:id="rId7"/>
            <a:extLst>
              <a:ext uri="{FF2B5EF4-FFF2-40B4-BE49-F238E27FC236}">
                <a16:creationId xmlns:a16="http://schemas.microsoft.com/office/drawing/2014/main" id="{8785FB12-7A46-F827-5114-24E2F429D680}"/>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1042988" y="6123696"/>
            <a:ext cx="1800000" cy="329492"/>
          </a:xfrm>
          <a:prstGeom prst="rect">
            <a:avLst/>
          </a:prstGeom>
        </p:spPr>
      </p:pic>
    </p:spTree>
    <p:extLst>
      <p:ext uri="{BB962C8B-B14F-4D97-AF65-F5344CB8AC3E}">
        <p14:creationId xmlns:p14="http://schemas.microsoft.com/office/powerpoint/2010/main" val="287400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par>
                          <p:cTn id="18" fill="hold">
                            <p:stCondLst>
                              <p:cond delay="1250"/>
                            </p:stCondLst>
                            <p:childTnLst>
                              <p:par>
                                <p:cTn id="19" presetID="10" presetClass="entr" presetSubtype="0" fill="hold" grpId="1"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250"/>
                            </p:stCondLst>
                            <p:childTnLst>
                              <p:par>
                                <p:cTn id="27" presetID="8" presetClass="emph" presetSubtype="0" fill="hold" nodeType="afterEffect">
                                  <p:stCondLst>
                                    <p:cond delay="0"/>
                                  </p:stCondLst>
                                  <p:childTnLst>
                                    <p:animRot by="10800000">
                                      <p:cBhvr>
                                        <p:cTn id="28" dur="500" fill="hold"/>
                                        <p:tgtEl>
                                          <p:spTgt spid="8"/>
                                        </p:tgtEl>
                                        <p:attrNameLst>
                                          <p:attrName>r</p:attrName>
                                        </p:attrNameLst>
                                      </p:cBhvr>
                                    </p:animRot>
                                  </p:childTnLst>
                                </p:cTn>
                              </p:par>
                              <p:par>
                                <p:cTn id="29" presetID="18" presetClass="emph" presetSubtype="0" fill="hold" grpId="0" nodeType="withEffect">
                                  <p:stCondLst>
                                    <p:cond delay="0"/>
                                  </p:stCondLst>
                                  <p:iterate type="lt">
                                    <p:tmPct val="4000"/>
                                  </p:iterate>
                                  <p:childTnLst>
                                    <p:set>
                                      <p:cBhvr override="childStyle">
                                        <p:cTn id="30" dur="500" fill="hold"/>
                                        <p:tgtEl>
                                          <p:spTgt spid="7"/>
                                        </p:tgtEl>
                                        <p:attrNameLst>
                                          <p:attrName>style.textDecorationUnderline</p:attrName>
                                        </p:attrNameLst>
                                      </p:cBhvr>
                                      <p:to>
                                        <p:strVal val="true"/>
                                      </p:to>
                                    </p:set>
                                  </p:childTnLst>
                                </p:cTn>
                              </p:par>
                            </p:childTnLst>
                          </p:cTn>
                        </p:par>
                        <p:par>
                          <p:cTn id="31" fill="hold">
                            <p:stCondLst>
                              <p:cond delay="289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animBg="1"/>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A2DEACC-060D-49B9-9F8B-664752AB972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p:blipFill>
        <p:spPr>
          <a:xfrm>
            <a:off x="0" y="2381"/>
            <a:ext cx="9144000" cy="1297782"/>
          </a:xfrm>
          <a:prstGeom prst="rect">
            <a:avLst/>
          </a:prstGeom>
        </p:spPr>
      </p:pic>
      <p:sp>
        <p:nvSpPr>
          <p:cNvPr id="14" name="QuadreDeText 13"/>
          <p:cNvSpPr txBox="1"/>
          <p:nvPr/>
        </p:nvSpPr>
        <p:spPr>
          <a:xfrm>
            <a:off x="969207" y="1787271"/>
            <a:ext cx="7123660" cy="3637269"/>
          </a:xfrm>
          <a:prstGeom prst="rect">
            <a:avLst/>
          </a:prstGeom>
          <a:noFill/>
        </p:spPr>
        <p:txBody>
          <a:bodyPr wrap="square" lIns="63873" tIns="31936" rIns="63873" bIns="31936">
            <a:spAutoFit/>
          </a:bodyPr>
          <a:lstStyle/>
          <a:p>
            <a:pPr marL="319387" indent="-319387" defTabSz="910227" fontAlgn="base">
              <a:lnSpc>
                <a:spcPts val="3000"/>
              </a:lnSpc>
              <a:spcBef>
                <a:spcPts val="700"/>
              </a:spcBef>
              <a:spcAft>
                <a:spcPts val="700"/>
              </a:spcAft>
              <a:buClr>
                <a:srgbClr val="008539"/>
              </a:buClr>
              <a:buFont typeface="Arial" panose="020B0604020202020204" pitchFamily="34" charset="0"/>
              <a:buChar char="●"/>
              <a:defRPr/>
            </a:pPr>
            <a:r>
              <a:rPr lang="ca-ES" b="1" dirty="0">
                <a:latin typeface="Arial"/>
                <a:cs typeface="Arial"/>
              </a:rPr>
              <a:t>Exercici de l’advocacia o de la procuradoria dels tribunals </a:t>
            </a:r>
            <a:r>
              <a:rPr lang="ca-ES" dirty="0">
                <a:latin typeface="Arial"/>
                <a:cs typeface="Arial"/>
              </a:rPr>
              <a:t>per compte propi o per compte d’altri.</a:t>
            </a:r>
          </a:p>
          <a:p>
            <a:pPr marL="319387" indent="-319387" defTabSz="910227" fontAlgn="base">
              <a:lnSpc>
                <a:spcPts val="3000"/>
              </a:lnSpc>
              <a:spcBef>
                <a:spcPts val="700"/>
              </a:spcBef>
              <a:spcAft>
                <a:spcPts val="700"/>
              </a:spcAft>
              <a:buClr>
                <a:srgbClr val="008539"/>
              </a:buClr>
              <a:buFont typeface="Arial" panose="020B0604020202020204" pitchFamily="34" charset="0"/>
              <a:buChar char="●"/>
              <a:defRPr/>
            </a:pPr>
            <a:r>
              <a:rPr lang="ca-ES" b="1" dirty="0">
                <a:latin typeface="Arial"/>
                <a:cs typeface="Arial"/>
              </a:rPr>
              <a:t>Accés al cos de funcionaris d’organitzacions internacionals </a:t>
            </a:r>
            <a:r>
              <a:rPr lang="ca-ES" dirty="0">
                <a:latin typeface="Arial"/>
                <a:cs typeface="Arial"/>
              </a:rPr>
              <a:t>com ara les Nacions Unides, el Consell d’ Europa o entitats supranacionals com la Unió Europea.</a:t>
            </a:r>
          </a:p>
          <a:p>
            <a:pPr marL="319387" indent="-319387" defTabSz="910227" fontAlgn="base">
              <a:lnSpc>
                <a:spcPts val="3000"/>
              </a:lnSpc>
              <a:spcBef>
                <a:spcPts val="700"/>
              </a:spcBef>
              <a:spcAft>
                <a:spcPts val="700"/>
              </a:spcAft>
              <a:buClr>
                <a:srgbClr val="008539"/>
              </a:buClr>
              <a:buFont typeface="Arial" panose="020B0604020202020204" pitchFamily="34" charset="0"/>
              <a:buChar char="●"/>
              <a:defRPr/>
            </a:pPr>
            <a:r>
              <a:rPr lang="ca-ES" b="1" dirty="0">
                <a:latin typeface="Arial"/>
                <a:cs typeface="Arial"/>
              </a:rPr>
              <a:t>Administració de justícia</a:t>
            </a:r>
            <a:r>
              <a:rPr lang="ca-ES" dirty="0">
                <a:latin typeface="Arial"/>
                <a:cs typeface="Arial"/>
              </a:rPr>
              <a:t>,</a:t>
            </a:r>
            <a:r>
              <a:rPr lang="ca-ES" b="1" dirty="0">
                <a:latin typeface="Arial"/>
                <a:cs typeface="Arial"/>
              </a:rPr>
              <a:t> administració exterior de l’Estat </a:t>
            </a:r>
            <a:r>
              <a:rPr lang="ca-ES" dirty="0">
                <a:latin typeface="Arial"/>
                <a:cs typeface="Arial"/>
              </a:rPr>
              <a:t>o</a:t>
            </a:r>
            <a:r>
              <a:rPr lang="ca-ES" b="1" dirty="0">
                <a:latin typeface="Arial"/>
                <a:cs typeface="Arial"/>
              </a:rPr>
              <a:t> cossos relacionats amb les funcions inspectores</a:t>
            </a:r>
            <a:r>
              <a:rPr lang="ca-ES" dirty="0">
                <a:latin typeface="Arial"/>
                <a:cs typeface="Arial"/>
              </a:rPr>
              <a:t>.</a:t>
            </a:r>
          </a:p>
          <a:p>
            <a:pPr marL="319387" indent="-319387" defTabSz="910227" fontAlgn="base">
              <a:lnSpc>
                <a:spcPts val="3000"/>
              </a:lnSpc>
              <a:spcBef>
                <a:spcPts val="700"/>
              </a:spcBef>
              <a:spcAft>
                <a:spcPts val="700"/>
              </a:spcAft>
              <a:buClr>
                <a:srgbClr val="008539"/>
              </a:buClr>
              <a:buFont typeface="Arial" panose="020B0604020202020204" pitchFamily="34" charset="0"/>
              <a:buChar char="●"/>
              <a:defRPr/>
            </a:pPr>
            <a:r>
              <a:rPr lang="ca-ES" b="1" dirty="0">
                <a:latin typeface="Arial"/>
                <a:cs typeface="Arial"/>
              </a:rPr>
              <a:t>Gestió, mediació i intervenció </a:t>
            </a:r>
            <a:r>
              <a:rPr lang="ca-ES" dirty="0">
                <a:latin typeface="Arial"/>
                <a:cs typeface="Arial"/>
              </a:rPr>
              <a:t>en el mercat de treball.</a:t>
            </a:r>
          </a:p>
        </p:txBody>
      </p:sp>
      <p:sp>
        <p:nvSpPr>
          <p:cNvPr id="9" name="CuadroTexto 8"/>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Sortides professionals</a:t>
            </a:r>
          </a:p>
        </p:txBody>
      </p:sp>
      <p:sp>
        <p:nvSpPr>
          <p:cNvPr id="10" name="Rectángulo 9"/>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sp>
        <p:nvSpPr>
          <p:cNvPr id="7" name="CuadroTexto 6">
            <a:hlinkClick r:id="rId4"/>
            <a:extLst>
              <a:ext uri="{FF2B5EF4-FFF2-40B4-BE49-F238E27FC236}">
                <a16:creationId xmlns:a16="http://schemas.microsoft.com/office/drawing/2014/main" id="{AF8745D7-AD20-4C2F-9302-12A3E3377660}"/>
              </a:ext>
            </a:extLst>
          </p:cNvPr>
          <p:cNvSpPr txBox="1"/>
          <p:nvPr/>
        </p:nvSpPr>
        <p:spPr>
          <a:xfrm>
            <a:off x="6993845" y="6188438"/>
            <a:ext cx="1710374" cy="286229"/>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ea typeface="+mn-ea"/>
                <a:cs typeface="Arial"/>
              </a:rPr>
              <a:t>Veure més</a:t>
            </a:r>
          </a:p>
        </p:txBody>
      </p:sp>
      <p:pic>
        <p:nvPicPr>
          <p:cNvPr id="8" name="Imagen 7">
            <a:extLst>
              <a:ext uri="{FF2B5EF4-FFF2-40B4-BE49-F238E27FC236}">
                <a16:creationId xmlns:a16="http://schemas.microsoft.com/office/drawing/2014/main" id="{6587FC33-9383-476D-A09B-939AA4F8EDD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68537" y="6156234"/>
            <a:ext cx="299886" cy="309258"/>
          </a:xfrm>
          <a:prstGeom prst="rect">
            <a:avLst/>
          </a:prstGeom>
        </p:spPr>
      </p:pic>
      <p:pic>
        <p:nvPicPr>
          <p:cNvPr id="2" name="Imagen 13">
            <a:hlinkClick r:id="rId7"/>
            <a:extLst>
              <a:ext uri="{FF2B5EF4-FFF2-40B4-BE49-F238E27FC236}">
                <a16:creationId xmlns:a16="http://schemas.microsoft.com/office/drawing/2014/main" id="{15D1C4AE-2CF6-EA37-FF9E-D33E7E42C313}"/>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1042988" y="6123696"/>
            <a:ext cx="1800000" cy="329492"/>
          </a:xfrm>
          <a:prstGeom prst="rect">
            <a:avLst/>
          </a:prstGeom>
        </p:spPr>
      </p:pic>
    </p:spTree>
    <p:extLst>
      <p:ext uri="{BB962C8B-B14F-4D97-AF65-F5344CB8AC3E}">
        <p14:creationId xmlns:p14="http://schemas.microsoft.com/office/powerpoint/2010/main" val="2874439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par>
                          <p:cTn id="18" fill="hold">
                            <p:stCondLst>
                              <p:cond delay="1250"/>
                            </p:stCondLst>
                            <p:childTnLst>
                              <p:par>
                                <p:cTn id="19" presetID="10" presetClass="entr" presetSubtype="0" fill="hold" grpId="1"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250"/>
                            </p:stCondLst>
                            <p:childTnLst>
                              <p:par>
                                <p:cTn id="27" presetID="8" presetClass="emph" presetSubtype="0" fill="hold" nodeType="afterEffect">
                                  <p:stCondLst>
                                    <p:cond delay="0"/>
                                  </p:stCondLst>
                                  <p:childTnLst>
                                    <p:animRot by="10800000">
                                      <p:cBhvr>
                                        <p:cTn id="28" dur="500" fill="hold"/>
                                        <p:tgtEl>
                                          <p:spTgt spid="8"/>
                                        </p:tgtEl>
                                        <p:attrNameLst>
                                          <p:attrName>r</p:attrName>
                                        </p:attrNameLst>
                                      </p:cBhvr>
                                    </p:animRot>
                                  </p:childTnLst>
                                </p:cTn>
                              </p:par>
                              <p:par>
                                <p:cTn id="29" presetID="18" presetClass="emph" presetSubtype="0" fill="hold" grpId="0" nodeType="withEffect">
                                  <p:stCondLst>
                                    <p:cond delay="0"/>
                                  </p:stCondLst>
                                  <p:iterate type="lt">
                                    <p:tmPct val="4000"/>
                                  </p:iterate>
                                  <p:childTnLst>
                                    <p:set>
                                      <p:cBhvr override="childStyle">
                                        <p:cTn id="30" dur="500" fill="hold"/>
                                        <p:tgtEl>
                                          <p:spTgt spid="7"/>
                                        </p:tgtEl>
                                        <p:attrNameLst>
                                          <p:attrName>style.textDecorationUnderline</p:attrName>
                                        </p:attrNameLst>
                                      </p:cBhvr>
                                      <p:to>
                                        <p:strVal val="true"/>
                                      </p:to>
                                    </p:set>
                                  </p:childTnLst>
                                </p:cTn>
                              </p:par>
                            </p:childTnLst>
                          </p:cTn>
                        </p:par>
                        <p:par>
                          <p:cTn id="31" fill="hold">
                            <p:stCondLst>
                              <p:cond delay="289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animBg="1"/>
      <p:bldP spid="7" grpId="0"/>
      <p:bldP spid="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A2DEACC-060D-49B9-9F8B-664752AB972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p:blipFill>
        <p:spPr>
          <a:xfrm>
            <a:off x="0" y="2381"/>
            <a:ext cx="9144000" cy="1297782"/>
          </a:xfrm>
          <a:prstGeom prst="rect">
            <a:avLst/>
          </a:prstGeom>
        </p:spPr>
      </p:pic>
      <p:sp>
        <p:nvSpPr>
          <p:cNvPr id="14" name="QuadreDeText 13"/>
          <p:cNvSpPr txBox="1"/>
          <p:nvPr/>
        </p:nvSpPr>
        <p:spPr>
          <a:xfrm>
            <a:off x="969207" y="1767605"/>
            <a:ext cx="7123660" cy="2865262"/>
          </a:xfrm>
          <a:prstGeom prst="rect">
            <a:avLst/>
          </a:prstGeom>
          <a:noFill/>
        </p:spPr>
        <p:txBody>
          <a:bodyPr wrap="square" lIns="63873" tIns="31936" rIns="63873" bIns="31936">
            <a:spAutoFit/>
          </a:bodyPr>
          <a:lstStyle/>
          <a:p>
            <a:pPr marL="319387" indent="-319387" defTabSz="910227" fontAlgn="base">
              <a:lnSpc>
                <a:spcPct val="150000"/>
              </a:lnSpc>
              <a:spcBef>
                <a:spcPts val="700"/>
              </a:spcBef>
              <a:spcAft>
                <a:spcPts val="700"/>
              </a:spcAft>
              <a:buClr>
                <a:srgbClr val="008539"/>
              </a:buClr>
              <a:buFont typeface="Arial" panose="020B0604020202020204" pitchFamily="34" charset="0"/>
              <a:buChar char="●"/>
              <a:defRPr/>
            </a:pPr>
            <a:r>
              <a:rPr lang="ca-ES" b="1" dirty="0">
                <a:latin typeface="Arial"/>
                <a:cs typeface="Arial"/>
              </a:rPr>
              <a:t>Exercici professional de graduat social </a:t>
            </a:r>
            <a:r>
              <a:rPr lang="ca-ES" dirty="0">
                <a:latin typeface="Arial"/>
                <a:cs typeface="Arial"/>
              </a:rPr>
              <a:t>com a tècnic en matèries socials, laborals i fiscals.</a:t>
            </a:r>
          </a:p>
          <a:p>
            <a:pPr marL="319387" indent="-319387" defTabSz="910227" fontAlgn="base">
              <a:lnSpc>
                <a:spcPct val="150000"/>
              </a:lnSpc>
              <a:spcBef>
                <a:spcPts val="700"/>
              </a:spcBef>
              <a:spcAft>
                <a:spcPts val="700"/>
              </a:spcAft>
              <a:buClr>
                <a:srgbClr val="008539"/>
              </a:buClr>
              <a:buFont typeface="Arial" panose="020B0604020202020204" pitchFamily="34" charset="0"/>
              <a:buChar char="●"/>
              <a:defRPr/>
            </a:pPr>
            <a:r>
              <a:rPr lang="ca-ES" b="1" dirty="0">
                <a:latin typeface="Arial"/>
                <a:cs typeface="Arial"/>
              </a:rPr>
              <a:t>Accés a l’Administració pública</a:t>
            </a:r>
            <a:r>
              <a:rPr lang="ca-ES" dirty="0">
                <a:latin typeface="Arial"/>
                <a:cs typeface="Arial"/>
              </a:rPr>
              <a:t>, tant local com autonòmica, estatal i d’organitzacions internacionals.</a:t>
            </a:r>
          </a:p>
          <a:p>
            <a:pPr marL="319387" indent="-319387" defTabSz="910227" fontAlgn="base">
              <a:lnSpc>
                <a:spcPct val="150000"/>
              </a:lnSpc>
              <a:spcBef>
                <a:spcPts val="700"/>
              </a:spcBef>
              <a:spcAft>
                <a:spcPts val="700"/>
              </a:spcAft>
              <a:buClr>
                <a:srgbClr val="008539"/>
              </a:buClr>
              <a:buFont typeface="Arial" panose="020B0604020202020204" pitchFamily="34" charset="0"/>
              <a:buChar char="●"/>
              <a:defRPr/>
            </a:pPr>
            <a:r>
              <a:rPr lang="ca-ES" b="1" dirty="0">
                <a:latin typeface="Arial"/>
                <a:cs typeface="Arial"/>
              </a:rPr>
              <a:t>Direcció i gestió de recursos humans</a:t>
            </a:r>
            <a:r>
              <a:rPr lang="ca-ES" dirty="0">
                <a:latin typeface="Arial"/>
                <a:cs typeface="Arial"/>
              </a:rPr>
              <a:t>: contractació, condicions de treball, formació professional, mediació i arbitratge.</a:t>
            </a:r>
          </a:p>
        </p:txBody>
      </p:sp>
      <p:sp>
        <p:nvSpPr>
          <p:cNvPr id="9" name="CuadroTexto 8"/>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Sortides professionals</a:t>
            </a:r>
          </a:p>
        </p:txBody>
      </p:sp>
      <p:sp>
        <p:nvSpPr>
          <p:cNvPr id="10" name="Rectángulo 9"/>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sp>
        <p:nvSpPr>
          <p:cNvPr id="7" name="CuadroTexto 6">
            <a:hlinkClick r:id="rId4"/>
            <a:extLst>
              <a:ext uri="{FF2B5EF4-FFF2-40B4-BE49-F238E27FC236}">
                <a16:creationId xmlns:a16="http://schemas.microsoft.com/office/drawing/2014/main" id="{794C3448-3256-47B6-98AE-FEA387AACBE6}"/>
              </a:ext>
            </a:extLst>
          </p:cNvPr>
          <p:cNvSpPr txBox="1"/>
          <p:nvPr/>
        </p:nvSpPr>
        <p:spPr>
          <a:xfrm>
            <a:off x="6993845" y="6188438"/>
            <a:ext cx="1710374" cy="286229"/>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ea typeface="+mn-ea"/>
                <a:cs typeface="Arial"/>
              </a:rPr>
              <a:t>Veure més</a:t>
            </a:r>
          </a:p>
        </p:txBody>
      </p:sp>
      <p:pic>
        <p:nvPicPr>
          <p:cNvPr id="8" name="Imagen 7">
            <a:extLst>
              <a:ext uri="{FF2B5EF4-FFF2-40B4-BE49-F238E27FC236}">
                <a16:creationId xmlns:a16="http://schemas.microsoft.com/office/drawing/2014/main" id="{2268C298-A4BD-4EE4-8585-27DF00568E1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68537" y="6156234"/>
            <a:ext cx="299886" cy="309258"/>
          </a:xfrm>
          <a:prstGeom prst="rect">
            <a:avLst/>
          </a:prstGeom>
        </p:spPr>
      </p:pic>
      <p:pic>
        <p:nvPicPr>
          <p:cNvPr id="2" name="Imagen 13">
            <a:hlinkClick r:id="rId7"/>
            <a:extLst>
              <a:ext uri="{FF2B5EF4-FFF2-40B4-BE49-F238E27FC236}">
                <a16:creationId xmlns:a16="http://schemas.microsoft.com/office/drawing/2014/main" id="{7A067AEA-7BEC-7B08-2E66-9F77C840D65F}"/>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1042988" y="6123696"/>
            <a:ext cx="1800000" cy="329492"/>
          </a:xfrm>
          <a:prstGeom prst="rect">
            <a:avLst/>
          </a:prstGeom>
        </p:spPr>
      </p:pic>
    </p:spTree>
    <p:extLst>
      <p:ext uri="{BB962C8B-B14F-4D97-AF65-F5344CB8AC3E}">
        <p14:creationId xmlns:p14="http://schemas.microsoft.com/office/powerpoint/2010/main" val="73813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par>
                          <p:cTn id="18" fill="hold">
                            <p:stCondLst>
                              <p:cond delay="1250"/>
                            </p:stCondLst>
                            <p:childTnLst>
                              <p:par>
                                <p:cTn id="19" presetID="10" presetClass="entr" presetSubtype="0" fill="hold" grpId="1"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250"/>
                            </p:stCondLst>
                            <p:childTnLst>
                              <p:par>
                                <p:cTn id="27" presetID="8" presetClass="emph" presetSubtype="0" fill="hold" nodeType="afterEffect">
                                  <p:stCondLst>
                                    <p:cond delay="0"/>
                                  </p:stCondLst>
                                  <p:childTnLst>
                                    <p:animRot by="10800000">
                                      <p:cBhvr>
                                        <p:cTn id="28" dur="500" fill="hold"/>
                                        <p:tgtEl>
                                          <p:spTgt spid="8"/>
                                        </p:tgtEl>
                                        <p:attrNameLst>
                                          <p:attrName>r</p:attrName>
                                        </p:attrNameLst>
                                      </p:cBhvr>
                                    </p:animRot>
                                  </p:childTnLst>
                                </p:cTn>
                              </p:par>
                              <p:par>
                                <p:cTn id="29" presetID="18" presetClass="emph" presetSubtype="0" fill="hold" grpId="0" nodeType="withEffect">
                                  <p:stCondLst>
                                    <p:cond delay="0"/>
                                  </p:stCondLst>
                                  <p:iterate type="lt">
                                    <p:tmPct val="4000"/>
                                  </p:iterate>
                                  <p:childTnLst>
                                    <p:set>
                                      <p:cBhvr override="childStyle">
                                        <p:cTn id="30" dur="500" fill="hold"/>
                                        <p:tgtEl>
                                          <p:spTgt spid="7"/>
                                        </p:tgtEl>
                                        <p:attrNameLst>
                                          <p:attrName>style.textDecorationUnderline</p:attrName>
                                        </p:attrNameLst>
                                      </p:cBhvr>
                                      <p:to>
                                        <p:strVal val="true"/>
                                      </p:to>
                                    </p:set>
                                  </p:childTnLst>
                                </p:cTn>
                              </p:par>
                            </p:childTnLst>
                          </p:cTn>
                        </p:par>
                        <p:par>
                          <p:cTn id="31" fill="hold">
                            <p:stCondLst>
                              <p:cond delay="289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animBg="1"/>
      <p:bldP spid="7" grpId="0"/>
      <p:bldP spid="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17001" y="-165103"/>
            <a:ext cx="9761002" cy="7600605"/>
          </a:xfrm>
          <a:prstGeom prst="rect">
            <a:avLst/>
          </a:prstGeom>
        </p:spPr>
      </p:pic>
      <p:pic>
        <p:nvPicPr>
          <p:cNvPr id="4" name="Imagen 3">
            <a:extLst>
              <a:ext uri="{C183D7F6-B498-43B3-948B-1728B52AA6E4}">
                <adec:decorative xmlns:adec="http://schemas.microsoft.com/office/drawing/2017/decorative" val="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33000"/>
                    </a14:imgEffect>
                  </a14:imgLayer>
                </a14:imgProps>
              </a:ext>
              <a:ext uri="{28A0092B-C50C-407E-A947-70E740481C1C}">
                <a14:useLocalDpi xmlns:a14="http://schemas.microsoft.com/office/drawing/2010/main" val="0"/>
              </a:ext>
            </a:extLst>
          </a:blip>
          <a:srcRect/>
          <a:stretch/>
        </p:blipFill>
        <p:spPr>
          <a:xfrm>
            <a:off x="-215900" y="-434769"/>
            <a:ext cx="9359900" cy="7870272"/>
          </a:xfrm>
          <a:prstGeom prst="rect">
            <a:avLst/>
          </a:prstGeom>
        </p:spPr>
      </p:pic>
      <p:pic>
        <p:nvPicPr>
          <p:cNvPr id="35" name="Imagen 34">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06497" y="-365410"/>
            <a:ext cx="10186159" cy="4074464"/>
          </a:xfrm>
          <a:prstGeom prst="rect">
            <a:avLst/>
          </a:prstGeom>
        </p:spPr>
      </p:pic>
      <p:sp>
        <p:nvSpPr>
          <p:cNvPr id="13" name="CuadroTexto 12">
            <a:extLst>
              <a:ext uri="{C183D7F6-B498-43B3-948B-1728B52AA6E4}">
                <adec:decorative xmlns:adec="http://schemas.microsoft.com/office/drawing/2017/decorative" val="1"/>
              </a:ext>
            </a:extLst>
          </p:cNvPr>
          <p:cNvSpPr txBox="1"/>
          <p:nvPr/>
        </p:nvSpPr>
        <p:spPr>
          <a:xfrm>
            <a:off x="969208" y="448851"/>
            <a:ext cx="7601664" cy="941796"/>
          </a:xfrm>
          <a:prstGeom prst="rect">
            <a:avLst/>
          </a:prstGeom>
          <a:noFill/>
        </p:spPr>
        <p:txBody>
          <a:bodyPr wrap="square" rtlCol="0">
            <a:spAutoFit/>
          </a:bodyPr>
          <a:lstStyle/>
          <a:p>
            <a:pPr>
              <a:lnSpc>
                <a:spcPct val="85000"/>
              </a:lnSpc>
            </a:pPr>
            <a:r>
              <a:rPr lang="ca-ES" sz="3200" b="1">
                <a:solidFill>
                  <a:srgbClr val="FFFFFF"/>
                </a:solidFill>
                <a:latin typeface="Arial"/>
                <a:cs typeface="Arial"/>
              </a:rPr>
              <a:t>Més informació? </a:t>
            </a:r>
          </a:p>
          <a:p>
            <a:pPr>
              <a:lnSpc>
                <a:spcPct val="85000"/>
              </a:lnSpc>
            </a:pPr>
            <a:r>
              <a:rPr lang="ca-ES" sz="3200" b="1">
                <a:solidFill>
                  <a:srgbClr val="FFFFFF"/>
                </a:solidFill>
                <a:latin typeface="Arial"/>
                <a:cs typeface="Arial"/>
              </a:rPr>
              <a:t>visita www.uab.cat</a:t>
            </a:r>
          </a:p>
        </p:txBody>
      </p:sp>
      <p:pic>
        <p:nvPicPr>
          <p:cNvPr id="31" name="Imagen 30">
            <a:extLs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r="10231"/>
          <a:stretch/>
        </p:blipFill>
        <p:spPr>
          <a:xfrm rot="10800000">
            <a:off x="-2" y="3706629"/>
            <a:ext cx="9144001" cy="4074464"/>
          </a:xfrm>
          <a:prstGeom prst="rect">
            <a:avLst/>
          </a:prstGeom>
        </p:spPr>
      </p:pic>
      <p:sp>
        <p:nvSpPr>
          <p:cNvPr id="21" name="Rectángulo 20">
            <a:extLst>
              <a:ext uri="{C183D7F6-B498-43B3-948B-1728B52AA6E4}">
                <adec:decorative xmlns:adec="http://schemas.microsoft.com/office/drawing/2017/decorative" val="1"/>
              </a:ext>
            </a:extLst>
          </p:cNvPr>
          <p:cNvSpPr/>
          <p:nvPr/>
        </p:nvSpPr>
        <p:spPr>
          <a:xfrm>
            <a:off x="1075643" y="1600564"/>
            <a:ext cx="989264" cy="71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latin typeface="Arial"/>
              <a:cs typeface="Arial"/>
            </a:endParaRPr>
          </a:p>
        </p:txBody>
      </p:sp>
      <p:sp>
        <p:nvSpPr>
          <p:cNvPr id="28" name="CuadroTexto 27">
            <a:extLst>
              <a:ext uri="{C183D7F6-B498-43B3-948B-1728B52AA6E4}">
                <adec:decorative xmlns:adec="http://schemas.microsoft.com/office/drawing/2017/decorative" val="1"/>
              </a:ext>
            </a:extLst>
          </p:cNvPr>
          <p:cNvSpPr txBox="1"/>
          <p:nvPr/>
        </p:nvSpPr>
        <p:spPr>
          <a:xfrm>
            <a:off x="4973597" y="6188438"/>
            <a:ext cx="4030703" cy="277512"/>
          </a:xfrm>
          <a:prstGeom prst="rect">
            <a:avLst/>
          </a:prstGeom>
          <a:noFill/>
        </p:spPr>
        <p:txBody>
          <a:bodyPr wrap="square" rtlCol="0">
            <a:spAutoFit/>
          </a:bodyPr>
          <a:lstStyle/>
          <a:p>
            <a:pPr>
              <a:lnSpc>
                <a:spcPct val="75000"/>
              </a:lnSpc>
            </a:pPr>
            <a:r>
              <a:rPr lang="ca-ES" sz="1600" b="1">
                <a:solidFill>
                  <a:srgbClr val="FFFFFF"/>
                </a:solidFill>
                <a:latin typeface="Arial"/>
                <a:cs typeface="Arial"/>
              </a:rPr>
              <a:t>Veure més: </a:t>
            </a:r>
            <a:r>
              <a:rPr lang="ca-ES" sz="1600">
                <a:solidFill>
                  <a:srgbClr val="FFFFFF"/>
                </a:solidFill>
                <a:latin typeface="Arial"/>
                <a:cs typeface="Arial"/>
              </a:rPr>
              <a:t>www.uab.cat/graus</a:t>
            </a:r>
          </a:p>
        </p:txBody>
      </p:sp>
      <p:pic>
        <p:nvPicPr>
          <p:cNvPr id="29" name="Imagen 28">
            <a:extLs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648289" y="6156234"/>
            <a:ext cx="299886" cy="309258"/>
          </a:xfrm>
          <a:prstGeom prst="rect">
            <a:avLst/>
          </a:prstGeom>
        </p:spPr>
      </p:pic>
      <p:pic>
        <p:nvPicPr>
          <p:cNvPr id="3" name="Imagen 2">
            <a:extLst>
              <a:ext uri="{C183D7F6-B498-43B3-948B-1728B52AA6E4}">
                <adec:decorative xmlns:adec="http://schemas.microsoft.com/office/drawing/2017/decorative" val="1"/>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l="12969" t="3032"/>
          <a:stretch/>
        </p:blipFill>
        <p:spPr>
          <a:xfrm>
            <a:off x="-617001" y="-165100"/>
            <a:ext cx="10258368" cy="7621174"/>
          </a:xfrm>
          <a:prstGeom prst="rect">
            <a:avLst/>
          </a:prstGeom>
        </p:spPr>
      </p:pic>
      <p:pic>
        <p:nvPicPr>
          <p:cNvPr id="16" name="Imagen 15">
            <a:extLst>
              <a:ext uri="{C183D7F6-B498-43B3-948B-1728B52AA6E4}">
                <adec:decorative xmlns:adec="http://schemas.microsoft.com/office/drawing/2017/decorative" val="1"/>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l="13014" t="5132"/>
          <a:stretch/>
        </p:blipFill>
        <p:spPr>
          <a:xfrm>
            <a:off x="-611750" y="0"/>
            <a:ext cx="10253117" cy="7456074"/>
          </a:xfrm>
          <a:prstGeom prst="rect">
            <a:avLst/>
          </a:prstGeom>
        </p:spPr>
      </p:pic>
      <p:pic>
        <p:nvPicPr>
          <p:cNvPr id="17" name="Imagen 16">
            <a:extLst>
              <a:ext uri="{C183D7F6-B498-43B3-948B-1728B52AA6E4}">
                <adec:decorative xmlns:adec="http://schemas.microsoft.com/office/drawing/2017/decorative" val="1"/>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l="13014" t="5133" b="7609"/>
          <a:stretch/>
        </p:blipFill>
        <p:spPr>
          <a:xfrm>
            <a:off x="-611750" y="0"/>
            <a:ext cx="10253117" cy="6858000"/>
          </a:xfrm>
          <a:prstGeom prst="rect">
            <a:avLst/>
          </a:prstGeom>
        </p:spPr>
      </p:pic>
      <p:pic>
        <p:nvPicPr>
          <p:cNvPr id="18" name="Imagen 17">
            <a:extLst>
              <a:ext uri="{C183D7F6-B498-43B3-948B-1728B52AA6E4}">
                <adec:decorative xmlns:adec="http://schemas.microsoft.com/office/drawing/2017/decorative" val="1"/>
              </a:ext>
            </a:extLst>
          </p:cNvPr>
          <p:cNvPicPr>
            <a:picLocks noChangeAspect="1"/>
          </p:cNvPicPr>
          <p:nvPr/>
        </p:nvPicPr>
        <p:blipFill rotWithShape="1">
          <a:blip r:embed="rId12" cstate="email">
            <a:extLst>
              <a:ext uri="{28A0092B-C50C-407E-A947-70E740481C1C}">
                <a14:useLocalDpi xmlns:a14="http://schemas.microsoft.com/office/drawing/2010/main" val="0"/>
              </a:ext>
            </a:extLst>
          </a:blip>
          <a:srcRect l="13014" t="5133" b="7609"/>
          <a:stretch/>
        </p:blipFill>
        <p:spPr>
          <a:xfrm>
            <a:off x="-611750" y="0"/>
            <a:ext cx="10253115" cy="6858000"/>
          </a:xfrm>
          <a:prstGeom prst="rect">
            <a:avLst/>
          </a:prstGeom>
        </p:spPr>
      </p:pic>
      <p:pic>
        <p:nvPicPr>
          <p:cNvPr id="19" name="Imagen 18">
            <a:extLst>
              <a:ext uri="{C183D7F6-B498-43B3-948B-1728B52AA6E4}">
                <adec:decorative xmlns:adec="http://schemas.microsoft.com/office/drawing/2017/decorative" val="1"/>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l="14972" r="2280"/>
          <a:stretch/>
        </p:blipFill>
        <p:spPr>
          <a:xfrm>
            <a:off x="-380999" y="-403397"/>
            <a:ext cx="9753600" cy="7859469"/>
          </a:xfrm>
          <a:prstGeom prst="rect">
            <a:avLst/>
          </a:prstGeom>
        </p:spPr>
      </p:pic>
      <p:pic>
        <p:nvPicPr>
          <p:cNvPr id="20" name="Imagen 19">
            <a:extLst>
              <a:ext uri="{C183D7F6-B498-43B3-948B-1728B52AA6E4}">
                <adec:decorative xmlns:adec="http://schemas.microsoft.com/office/drawing/2017/decorative" val="1"/>
              </a:ext>
            </a:extLst>
          </p:cNvPr>
          <p:cNvPicPr>
            <a:picLocks noChangeAspect="1"/>
          </p:cNvPicPr>
          <p:nvPr/>
        </p:nvPicPr>
        <p:blipFill rotWithShape="1">
          <a:blip r:embed="rId14" cstate="email">
            <a:extLst>
              <a:ext uri="{28A0092B-C50C-407E-A947-70E740481C1C}">
                <a14:useLocalDpi xmlns:a14="http://schemas.microsoft.com/office/drawing/2010/main" val="0"/>
              </a:ext>
            </a:extLst>
          </a:blip>
          <a:srcRect l="16373" r="4220"/>
          <a:stretch/>
        </p:blipFill>
        <p:spPr>
          <a:xfrm>
            <a:off x="-215900" y="-403397"/>
            <a:ext cx="9359900" cy="7859469"/>
          </a:xfrm>
          <a:prstGeom prst="rect">
            <a:avLst/>
          </a:prstGeom>
        </p:spPr>
      </p:pic>
      <p:sp>
        <p:nvSpPr>
          <p:cNvPr id="5" name="Rectángulo 4" descr="Accedeix al web amb tota l'oferta de graus a la UAB">
            <a:hlinkClick r:id="rId15"/>
            <a:extLst>
              <a:ext uri="{FF2B5EF4-FFF2-40B4-BE49-F238E27FC236}">
                <a16:creationId xmlns:a16="http://schemas.microsoft.com/office/drawing/2014/main" id="{553AB749-99D8-447C-ABAA-4D16271493C3}"/>
              </a:ext>
              <a:ext uri="{C183D7F6-B498-43B3-948B-1728B52AA6E4}">
                <adec:decorative xmlns:adec="http://schemas.microsoft.com/office/drawing/2017/decorative" val="0"/>
              </a:ext>
            </a:extLst>
          </p:cNvPr>
          <p:cNvSpPr/>
          <p:nvPr/>
        </p:nvSpPr>
        <p:spPr>
          <a:xfrm>
            <a:off x="4973597" y="6156234"/>
            <a:ext cx="3018259" cy="31946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latin typeface="Arial"/>
              <a:cs typeface="Arial"/>
            </a:endParaRPr>
          </a:p>
        </p:txBody>
      </p:sp>
      <p:sp>
        <p:nvSpPr>
          <p:cNvPr id="6" name="Rectángulo 5" descr="Accedeix a www.uab.cat">
            <a:hlinkClick r:id="rId16"/>
            <a:extLst>
              <a:ext uri="{FF2B5EF4-FFF2-40B4-BE49-F238E27FC236}">
                <a16:creationId xmlns:a16="http://schemas.microsoft.com/office/drawing/2014/main" id="{EA34E48C-102B-4F5B-9773-92EAF2865B74}"/>
              </a:ext>
              <a:ext uri="{C183D7F6-B498-43B3-948B-1728B52AA6E4}">
                <adec:decorative xmlns:adec="http://schemas.microsoft.com/office/drawing/2017/decorative" val="0"/>
              </a:ext>
            </a:extLst>
          </p:cNvPr>
          <p:cNvSpPr/>
          <p:nvPr/>
        </p:nvSpPr>
        <p:spPr>
          <a:xfrm>
            <a:off x="969208" y="6025036"/>
            <a:ext cx="2473788" cy="58103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latin typeface="Arial"/>
              <a:cs typeface="Arial"/>
            </a:endParaRPr>
          </a:p>
        </p:txBody>
      </p:sp>
      <p:sp>
        <p:nvSpPr>
          <p:cNvPr id="22" name="Rectángulo 21" descr="Accedeix a www.uab.cat">
            <a:hlinkClick r:id="rId17"/>
            <a:extLst>
              <a:ext uri="{FF2B5EF4-FFF2-40B4-BE49-F238E27FC236}">
                <a16:creationId xmlns:a16="http://schemas.microsoft.com/office/drawing/2014/main" id="{B1A67D54-161D-4095-868B-E5FB57F9769A}"/>
              </a:ext>
              <a:ext uri="{C183D7F6-B498-43B3-948B-1728B52AA6E4}">
                <adec:decorative xmlns:adec="http://schemas.microsoft.com/office/drawing/2017/decorative" val="0"/>
              </a:ext>
            </a:extLst>
          </p:cNvPr>
          <p:cNvSpPr/>
          <p:nvPr/>
        </p:nvSpPr>
        <p:spPr>
          <a:xfrm>
            <a:off x="969208" y="338712"/>
            <a:ext cx="3780074" cy="109890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latin typeface="Arial"/>
              <a:cs typeface="Arial"/>
            </a:endParaRPr>
          </a:p>
        </p:txBody>
      </p:sp>
      <p:pic>
        <p:nvPicPr>
          <p:cNvPr id="2" name="Imagen 13">
            <a:hlinkClick r:id="rId17"/>
            <a:extLst>
              <a:ext uri="{FF2B5EF4-FFF2-40B4-BE49-F238E27FC236}">
                <a16:creationId xmlns:a16="http://schemas.microsoft.com/office/drawing/2014/main" id="{A904E81F-505E-4E9B-200E-BE9D7F1A365B}"/>
              </a:ext>
            </a:extLst>
          </p:cNvPr>
          <p:cNvPicPr>
            <a:picLocks noChangeAspect="1"/>
          </p:cNvPicPr>
          <p:nvPr/>
        </p:nvPicPr>
        <p:blipFill>
          <a:blip r:embed="rId18"/>
          <a:srcRect/>
          <a:stretch/>
        </p:blipFill>
        <p:spPr>
          <a:xfrm>
            <a:off x="1042988" y="6123188"/>
            <a:ext cx="1800000" cy="330000"/>
          </a:xfrm>
          <a:prstGeom prst="rect">
            <a:avLst/>
          </a:prstGeom>
        </p:spPr>
      </p:pic>
    </p:spTree>
    <p:extLst>
      <p:ext uri="{BB962C8B-B14F-4D97-AF65-F5344CB8AC3E}">
        <p14:creationId xmlns:p14="http://schemas.microsoft.com/office/powerpoint/2010/main" val="88609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par>
                          <p:cTn id="22" fill="hold">
                            <p:stCondLst>
                              <p:cond delay="3000"/>
                            </p:stCondLst>
                            <p:childTnLst>
                              <p:par>
                                <p:cTn id="23" presetID="10" presetClass="entr" presetSubtype="0" fill="hold" nodeType="afterEffect">
                                  <p:stCondLst>
                                    <p:cond delay="10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4500"/>
                            </p:stCondLst>
                            <p:childTnLst>
                              <p:par>
                                <p:cTn id="27" presetID="10" presetClass="entr" presetSubtype="0" fill="hold" nodeType="afterEffect">
                                  <p:stCondLst>
                                    <p:cond delay="10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6000"/>
                            </p:stCondLst>
                            <p:childTnLst>
                              <p:par>
                                <p:cTn id="31" presetID="10" presetClass="entr" presetSubtype="0" fill="hold" nodeType="afterEffect">
                                  <p:stCondLst>
                                    <p:cond delay="100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p:stCondLst>
                              <p:cond delay="7500"/>
                            </p:stCondLst>
                            <p:childTnLst>
                              <p:par>
                                <p:cTn id="35" presetID="10" presetClass="entr" presetSubtype="0" fill="hold" nodeType="afterEffect">
                                  <p:stCondLst>
                                    <p:cond delay="100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par>
                          <p:cTn id="38" fill="hold">
                            <p:stCondLst>
                              <p:cond delay="9000"/>
                            </p:stCondLst>
                            <p:childTnLst>
                              <p:par>
                                <p:cTn id="39" presetID="10"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par>
                          <p:cTn id="42" fill="hold">
                            <p:stCondLst>
                              <p:cond delay="9500"/>
                            </p:stCondLst>
                            <p:childTnLst>
                              <p:par>
                                <p:cTn id="43" presetID="10" presetClass="entr" presetSubtype="0" fill="hold" grpId="1" nodeType="afterEffect">
                                  <p:stCondLst>
                                    <p:cond delay="0"/>
                                  </p:stCondLst>
                                  <p:iterate type="lt">
                                    <p:tmPct val="0"/>
                                  </p:iterate>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par>
                          <p:cTn id="49" fill="hold">
                            <p:stCondLst>
                              <p:cond delay="10000"/>
                            </p:stCondLst>
                            <p:childTnLst>
                              <p:par>
                                <p:cTn id="50" presetID="8" presetClass="emph" presetSubtype="0" fill="hold" nodeType="afterEffect">
                                  <p:stCondLst>
                                    <p:cond delay="0"/>
                                  </p:stCondLst>
                                  <p:childTnLst>
                                    <p:animRot by="10800000">
                                      <p:cBhvr>
                                        <p:cTn id="51" dur="500" fill="hold"/>
                                        <p:tgtEl>
                                          <p:spTgt spid="29"/>
                                        </p:tgtEl>
                                        <p:attrNameLst>
                                          <p:attrName>r</p:attrName>
                                        </p:attrNameLst>
                                      </p:cBhvr>
                                    </p:animRot>
                                  </p:childTnLst>
                                </p:cTn>
                              </p:par>
                              <p:par>
                                <p:cTn id="52" presetID="18" presetClass="emph" presetSubtype="0" fill="hold" grpId="0" nodeType="withEffect">
                                  <p:stCondLst>
                                    <p:cond delay="0"/>
                                  </p:stCondLst>
                                  <p:iterate type="lt">
                                    <p:tmPct val="4000"/>
                                  </p:iterate>
                                  <p:childTnLst>
                                    <p:set>
                                      <p:cBhvr override="childStyle">
                                        <p:cTn id="53" dur="500" fill="hold"/>
                                        <p:tgtEl>
                                          <p:spTgt spid="2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animBg="1"/>
      <p:bldP spid="28" grpId="0"/>
      <p:bldP spid="2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307420"/>
            <a:ext cx="9144000" cy="7615574"/>
          </a:xfrm>
          <a:prstGeom prst="rect">
            <a:avLst/>
          </a:prstGeom>
        </p:spPr>
      </p:pic>
      <p:pic>
        <p:nvPicPr>
          <p:cNvPr id="4" name="Imagen 3">
            <a:extLst>
              <a:ext uri="{C183D7F6-B498-43B3-948B-1728B52AA6E4}">
                <adec:decorative xmlns:adec="http://schemas.microsoft.com/office/drawing/2017/decorative" val="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53000"/>
                    </a14:imgEffect>
                  </a14:imgLayer>
                </a14:imgProps>
              </a:ext>
              <a:ext uri="{28A0092B-C50C-407E-A947-70E740481C1C}">
                <a14:useLocalDpi xmlns:a14="http://schemas.microsoft.com/office/drawing/2010/main" val="0"/>
              </a:ext>
            </a:extLst>
          </a:blip>
          <a:srcRect/>
          <a:stretch/>
        </p:blipFill>
        <p:spPr>
          <a:xfrm>
            <a:off x="0" y="0"/>
            <a:ext cx="9144000" cy="7308154"/>
          </a:xfrm>
          <a:prstGeom prst="rect">
            <a:avLst/>
          </a:prstGeom>
        </p:spPr>
      </p:pic>
      <p:pic>
        <p:nvPicPr>
          <p:cNvPr id="35" name="Imagen 34">
            <a:extLs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2962" r="1588"/>
          <a:stretch/>
        </p:blipFill>
        <p:spPr>
          <a:xfrm>
            <a:off x="-304801" y="-79417"/>
            <a:ext cx="9722704" cy="4074464"/>
          </a:xfrm>
          <a:prstGeom prst="rect">
            <a:avLst/>
          </a:prstGeom>
        </p:spPr>
      </p:pic>
      <p:pic>
        <p:nvPicPr>
          <p:cNvPr id="45" name="Imagen 44">
            <a:extLst>
              <a:ext uri="{C183D7F6-B498-43B3-948B-1728B52AA6E4}">
                <adec:decorative xmlns:adec="http://schemas.microsoft.com/office/drawing/2017/decorative" val="1"/>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r="4550"/>
          <a:stretch/>
        </p:blipFill>
        <p:spPr>
          <a:xfrm rot="10800000">
            <a:off x="-304801" y="4010034"/>
            <a:ext cx="9722704" cy="3113313"/>
          </a:xfrm>
          <a:prstGeom prst="rect">
            <a:avLst/>
          </a:prstGeom>
        </p:spPr>
      </p:pic>
      <p:sp>
        <p:nvSpPr>
          <p:cNvPr id="13" name="CuadroTexto 12" descr="Accedeix a la web Tesperem a la UAB">
            <a:hlinkClick r:id="rId8"/>
          </p:cNvPr>
          <p:cNvSpPr txBox="1"/>
          <p:nvPr/>
        </p:nvSpPr>
        <p:spPr>
          <a:xfrm>
            <a:off x="969208" y="448851"/>
            <a:ext cx="4884837" cy="563231"/>
          </a:xfrm>
          <a:prstGeom prst="rect">
            <a:avLst/>
          </a:prstGeom>
          <a:noFill/>
        </p:spPr>
        <p:txBody>
          <a:bodyPr wrap="square" lIns="91440" tIns="45720" rIns="91440" bIns="45720" rtlCol="0" anchor="t">
            <a:spAutoFit/>
          </a:bodyPr>
          <a:lstStyle/>
          <a:p>
            <a:pPr>
              <a:lnSpc>
                <a:spcPct val="85000"/>
              </a:lnSpc>
            </a:pPr>
            <a:r>
              <a:rPr lang="ca-ES" sz="3600" b="1" dirty="0">
                <a:solidFill>
                  <a:srgbClr val="FFFFFF"/>
                </a:solidFill>
                <a:latin typeface="Arial"/>
                <a:cs typeface="Arial"/>
              </a:rPr>
              <a:t>Visita la UAB</a:t>
            </a:r>
          </a:p>
        </p:txBody>
      </p:sp>
      <p:sp>
        <p:nvSpPr>
          <p:cNvPr id="21" name="Rectángulo 20"/>
          <p:cNvSpPr/>
          <p:nvPr/>
        </p:nvSpPr>
        <p:spPr>
          <a:xfrm>
            <a:off x="1075643" y="1096330"/>
            <a:ext cx="989264" cy="71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sp>
        <p:nvSpPr>
          <p:cNvPr id="2" name="CuadroTexto 1"/>
          <p:cNvSpPr txBox="1"/>
          <p:nvPr/>
        </p:nvSpPr>
        <p:spPr>
          <a:xfrm>
            <a:off x="-2275677" y="1813140"/>
            <a:ext cx="184666" cy="369332"/>
          </a:xfrm>
          <a:prstGeom prst="rect">
            <a:avLst/>
          </a:prstGeom>
          <a:noFill/>
        </p:spPr>
        <p:txBody>
          <a:bodyPr wrap="none" rtlCol="0">
            <a:spAutoFit/>
          </a:bodyPr>
          <a:lstStyle/>
          <a:p>
            <a:endParaRPr lang="ca-ES" dirty="0">
              <a:latin typeface="Arial"/>
              <a:cs typeface="Arial"/>
            </a:endParaRPr>
          </a:p>
        </p:txBody>
      </p:sp>
      <p:grpSp>
        <p:nvGrpSpPr>
          <p:cNvPr id="3" name="Agrupar 2" descr="Accedeix a la web de Jornades de Portes Obertes a la UAB"/>
          <p:cNvGrpSpPr/>
          <p:nvPr/>
        </p:nvGrpSpPr>
        <p:grpSpPr>
          <a:xfrm>
            <a:off x="932578" y="1469491"/>
            <a:ext cx="3046035" cy="1377964"/>
            <a:chOff x="932578" y="1469491"/>
            <a:chExt cx="3046035" cy="1377964"/>
          </a:xfrm>
        </p:grpSpPr>
        <p:sp>
          <p:nvSpPr>
            <p:cNvPr id="34" name="CuadroTexto 33" descr="Accedeix a la web de Jornades de Portes Obertes a la UAB">
              <a:hlinkClick r:id="rId9"/>
              <a:extLst>
                <a:ext uri="{C183D7F6-B498-43B3-948B-1728B52AA6E4}">
                  <adec:decorative xmlns:adec="http://schemas.microsoft.com/office/drawing/2017/decorative" val="0"/>
                </a:ext>
              </a:extLst>
            </p:cNvPr>
            <p:cNvSpPr txBox="1"/>
            <p:nvPr/>
          </p:nvSpPr>
          <p:spPr>
            <a:xfrm>
              <a:off x="932578" y="1469491"/>
              <a:ext cx="3046035" cy="892552"/>
            </a:xfrm>
            <a:prstGeom prst="rect">
              <a:avLst/>
            </a:prstGeom>
            <a:noFill/>
          </p:spPr>
          <p:txBody>
            <a:bodyPr wrap="square" rtlCol="0">
              <a:spAutoFit/>
            </a:bodyPr>
            <a:lstStyle/>
            <a:p>
              <a:r>
                <a:rPr lang="ca-ES" sz="2600" b="1" dirty="0">
                  <a:solidFill>
                    <a:schemeClr val="bg1"/>
                  </a:solidFill>
                  <a:latin typeface="Arial"/>
                  <a:cs typeface="Arial"/>
                </a:rPr>
                <a:t>Jornades de </a:t>
              </a:r>
              <a:br>
                <a:rPr lang="ca-ES" sz="2600" b="1" dirty="0">
                  <a:solidFill>
                    <a:schemeClr val="bg1"/>
                  </a:solidFill>
                  <a:latin typeface="Arial"/>
                  <a:cs typeface="Arial"/>
                </a:rPr>
              </a:br>
              <a:r>
                <a:rPr lang="ca-ES" sz="2600" b="1" dirty="0">
                  <a:solidFill>
                    <a:schemeClr val="bg1"/>
                  </a:solidFill>
                  <a:latin typeface="Arial"/>
                  <a:cs typeface="Arial"/>
                </a:rPr>
                <a:t>Portes Obertes</a:t>
              </a:r>
            </a:p>
          </p:txBody>
        </p:sp>
        <p:sp>
          <p:nvSpPr>
            <p:cNvPr id="15" name="CuadroTexto 14" descr="Accedeix a la web de Jornades de Portes Obertes a la UAB">
              <a:hlinkClick r:id="rId9"/>
              <a:extLst>
                <a:ext uri="{C183D7F6-B498-43B3-948B-1728B52AA6E4}">
                  <adec:decorative xmlns:adec="http://schemas.microsoft.com/office/drawing/2017/decorative" val="0"/>
                </a:ext>
              </a:extLst>
            </p:cNvPr>
            <p:cNvSpPr txBox="1"/>
            <p:nvPr/>
          </p:nvSpPr>
          <p:spPr>
            <a:xfrm>
              <a:off x="1042989" y="2442792"/>
              <a:ext cx="2347912" cy="404663"/>
            </a:xfrm>
            <a:prstGeom prst="rect">
              <a:avLst/>
            </a:prstGeom>
            <a:solidFill>
              <a:srgbClr val="008639">
                <a:alpha val="70000"/>
              </a:srgbClr>
            </a:solidFill>
          </p:spPr>
          <p:txBody>
            <a:bodyPr wrap="square" rtlCol="0">
              <a:spAutoFit/>
            </a:bodyPr>
            <a:lstStyle/>
            <a:p>
              <a:pPr>
                <a:lnSpc>
                  <a:spcPct val="110000"/>
                </a:lnSpc>
              </a:pPr>
              <a:r>
                <a:rPr lang="ca-ES" sz="2000" b="1" dirty="0">
                  <a:solidFill>
                    <a:schemeClr val="bg1"/>
                  </a:solidFill>
                  <a:latin typeface="Arial"/>
                  <a:cs typeface="Arial"/>
                </a:rPr>
                <a:t>5</a:t>
              </a:r>
              <a:r>
                <a:rPr lang="ca-ES" sz="2000" b="1">
                  <a:solidFill>
                    <a:schemeClr val="bg1"/>
                  </a:solidFill>
                  <a:latin typeface="Arial"/>
                  <a:cs typeface="Arial"/>
                </a:rPr>
                <a:t>, </a:t>
              </a:r>
              <a:r>
                <a:rPr lang="ca-ES" sz="2000" b="1" dirty="0">
                  <a:solidFill>
                    <a:schemeClr val="bg1"/>
                  </a:solidFill>
                  <a:latin typeface="Arial"/>
                  <a:cs typeface="Arial"/>
                </a:rPr>
                <a:t>6</a:t>
              </a:r>
              <a:r>
                <a:rPr lang="ca-ES" sz="2000" b="1">
                  <a:solidFill>
                    <a:schemeClr val="bg1"/>
                  </a:solidFill>
                  <a:latin typeface="Arial"/>
                  <a:cs typeface="Arial"/>
                </a:rPr>
                <a:t> i 7 </a:t>
              </a:r>
              <a:r>
                <a:rPr lang="ca-ES" sz="2000" b="1" dirty="0">
                  <a:solidFill>
                    <a:schemeClr val="bg1"/>
                  </a:solidFill>
                  <a:latin typeface="Arial"/>
                  <a:cs typeface="Arial"/>
                </a:rPr>
                <a:t>de febrer</a:t>
              </a:r>
            </a:p>
          </p:txBody>
        </p:sp>
      </p:grpSp>
      <p:grpSp>
        <p:nvGrpSpPr>
          <p:cNvPr id="17" name="Agrupar 16"/>
          <p:cNvGrpSpPr/>
          <p:nvPr/>
        </p:nvGrpSpPr>
        <p:grpSpPr>
          <a:xfrm>
            <a:off x="947908" y="3087508"/>
            <a:ext cx="3178304" cy="1408746"/>
            <a:chOff x="932579" y="1469491"/>
            <a:chExt cx="3178304" cy="1408746"/>
          </a:xfrm>
        </p:grpSpPr>
        <p:sp>
          <p:nvSpPr>
            <p:cNvPr id="18" name="CuadroTexto 17">
              <a:hlinkClick r:id="rId10"/>
            </p:cNvPr>
            <p:cNvSpPr txBox="1"/>
            <p:nvPr/>
          </p:nvSpPr>
          <p:spPr>
            <a:xfrm>
              <a:off x="932579" y="1469491"/>
              <a:ext cx="3178304" cy="892552"/>
            </a:xfrm>
            <a:prstGeom prst="rect">
              <a:avLst/>
            </a:prstGeom>
            <a:noFill/>
          </p:spPr>
          <p:txBody>
            <a:bodyPr wrap="square" lIns="91440" tIns="45720" rIns="91440" bIns="45720" rtlCol="0" anchor="t">
              <a:spAutoFit/>
            </a:bodyPr>
            <a:lstStyle/>
            <a:p>
              <a:r>
                <a:rPr lang="ca-ES" sz="2600" b="1" dirty="0">
                  <a:solidFill>
                    <a:schemeClr val="bg1"/>
                  </a:solidFill>
                  <a:latin typeface="Arial"/>
                  <a:cs typeface="Arial"/>
                </a:rPr>
                <a:t>Saló de l'Ensenyament</a:t>
              </a:r>
            </a:p>
          </p:txBody>
        </p:sp>
        <p:sp>
          <p:nvSpPr>
            <p:cNvPr id="19" name="CuadroTexto 18">
              <a:hlinkClick r:id="rId10"/>
            </p:cNvPr>
            <p:cNvSpPr txBox="1"/>
            <p:nvPr/>
          </p:nvSpPr>
          <p:spPr>
            <a:xfrm>
              <a:off x="1022530" y="2473574"/>
              <a:ext cx="2353042" cy="404663"/>
            </a:xfrm>
            <a:prstGeom prst="rect">
              <a:avLst/>
            </a:prstGeom>
            <a:solidFill>
              <a:srgbClr val="008639">
                <a:alpha val="70000"/>
              </a:srgbClr>
            </a:solidFill>
          </p:spPr>
          <p:txBody>
            <a:bodyPr wrap="square" rtlCol="0">
              <a:spAutoFit/>
            </a:bodyPr>
            <a:lstStyle>
              <a:defPPr>
                <a:defRPr lang="es-ES"/>
              </a:defPPr>
              <a:lvl1pPr>
                <a:lnSpc>
                  <a:spcPct val="110000"/>
                </a:lnSpc>
                <a:defRPr sz="2600" b="1">
                  <a:solidFill>
                    <a:schemeClr val="bg1"/>
                  </a:solidFill>
                  <a:latin typeface="Arial"/>
                  <a:cs typeface="Arial"/>
                </a:defRPr>
              </a:lvl1pPr>
            </a:lstStyle>
            <a:p>
              <a:r>
                <a:rPr lang="ca-ES" sz="2000"/>
                <a:t>26 al 30 </a:t>
              </a:r>
              <a:r>
                <a:rPr lang="ca-ES" sz="2000" dirty="0"/>
                <a:t>de març</a:t>
              </a:r>
            </a:p>
          </p:txBody>
        </p:sp>
      </p:grpSp>
      <p:grpSp>
        <p:nvGrpSpPr>
          <p:cNvPr id="28" name="Agrupar 27"/>
          <p:cNvGrpSpPr/>
          <p:nvPr/>
        </p:nvGrpSpPr>
        <p:grpSpPr>
          <a:xfrm>
            <a:off x="969208" y="4741929"/>
            <a:ext cx="6003092" cy="1021014"/>
            <a:chOff x="943362" y="1400151"/>
            <a:chExt cx="6003092" cy="1021014"/>
          </a:xfrm>
        </p:grpSpPr>
        <p:sp>
          <p:nvSpPr>
            <p:cNvPr id="29" name="CuadroTexto 28" descr="Accedeix a la web de Visites al campus de la UAB">
              <a:hlinkClick r:id="rId11"/>
            </p:cNvPr>
            <p:cNvSpPr txBox="1"/>
            <p:nvPr/>
          </p:nvSpPr>
          <p:spPr>
            <a:xfrm>
              <a:off x="943362" y="1400151"/>
              <a:ext cx="3463092" cy="498342"/>
            </a:xfrm>
            <a:prstGeom prst="rect">
              <a:avLst/>
            </a:prstGeom>
            <a:noFill/>
          </p:spPr>
          <p:txBody>
            <a:bodyPr wrap="square" rtlCol="0">
              <a:spAutoFit/>
            </a:bodyPr>
            <a:lstStyle/>
            <a:p>
              <a:pPr>
                <a:lnSpc>
                  <a:spcPct val="110000"/>
                </a:lnSpc>
              </a:pPr>
              <a:r>
                <a:rPr lang="ca-ES" sz="2600" b="1" dirty="0">
                  <a:solidFill>
                    <a:schemeClr val="bg1"/>
                  </a:solidFill>
                  <a:latin typeface="Arial"/>
                  <a:cs typeface="Arial"/>
                </a:rPr>
                <a:t>Visites al campus</a:t>
              </a:r>
            </a:p>
          </p:txBody>
        </p:sp>
        <p:sp>
          <p:nvSpPr>
            <p:cNvPr id="30" name="CuadroTexto 29" descr="Informació Visites al campus de la UAB">
              <a:hlinkClick r:id="rId11"/>
            </p:cNvPr>
            <p:cNvSpPr txBox="1"/>
            <p:nvPr/>
          </p:nvSpPr>
          <p:spPr>
            <a:xfrm>
              <a:off x="1012012" y="2016502"/>
              <a:ext cx="5934442" cy="404663"/>
            </a:xfrm>
            <a:prstGeom prst="rect">
              <a:avLst/>
            </a:prstGeom>
            <a:solidFill>
              <a:srgbClr val="008639">
                <a:alpha val="70000"/>
              </a:srgbClr>
            </a:solidFill>
          </p:spPr>
          <p:txBody>
            <a:bodyPr wrap="square" rtlCol="0">
              <a:spAutoFit/>
            </a:bodyPr>
            <a:lstStyle>
              <a:defPPr>
                <a:defRPr lang="es-ES"/>
              </a:defPPr>
              <a:lvl1pPr>
                <a:lnSpc>
                  <a:spcPct val="110000"/>
                </a:lnSpc>
                <a:defRPr sz="2400" b="1">
                  <a:solidFill>
                    <a:schemeClr val="bg1"/>
                  </a:solidFill>
                  <a:latin typeface="Arial"/>
                  <a:cs typeface="Arial"/>
                </a:defRPr>
              </a:lvl1pPr>
            </a:lstStyle>
            <a:p>
              <a:r>
                <a:rPr lang="ca-ES" sz="2000" dirty="0"/>
                <a:t>Gener - juliol... </a:t>
              </a:r>
              <a:r>
                <a:rPr lang="ca-ES" sz="1800" dirty="0"/>
                <a:t>i també al Youtube de </a:t>
              </a:r>
              <a:r>
                <a:rPr lang="ca-ES" sz="1800"/>
                <a:t>la UAB</a:t>
              </a:r>
              <a:endParaRPr lang="es-ES" sz="2000" dirty="0"/>
            </a:p>
          </p:txBody>
        </p:sp>
      </p:grpSp>
      <p:grpSp>
        <p:nvGrpSpPr>
          <p:cNvPr id="32" name="Agrupar 31"/>
          <p:cNvGrpSpPr/>
          <p:nvPr/>
        </p:nvGrpSpPr>
        <p:grpSpPr>
          <a:xfrm>
            <a:off x="4645260" y="1421255"/>
            <a:ext cx="3433005" cy="1426200"/>
            <a:chOff x="917430" y="1411089"/>
            <a:chExt cx="3433005" cy="1426200"/>
          </a:xfrm>
        </p:grpSpPr>
        <p:sp>
          <p:nvSpPr>
            <p:cNvPr id="33" name="CuadroTexto 32" descr="Accedeix a la web del Dia de les families a la UAB">
              <a:hlinkClick r:id="rId12"/>
            </p:cNvPr>
            <p:cNvSpPr txBox="1"/>
            <p:nvPr/>
          </p:nvSpPr>
          <p:spPr>
            <a:xfrm>
              <a:off x="917430" y="1411089"/>
              <a:ext cx="3433005" cy="892552"/>
            </a:xfrm>
            <a:prstGeom prst="rect">
              <a:avLst/>
            </a:prstGeom>
            <a:noFill/>
          </p:spPr>
          <p:txBody>
            <a:bodyPr wrap="square" rtlCol="0">
              <a:spAutoFit/>
            </a:bodyPr>
            <a:lstStyle/>
            <a:p>
              <a:r>
                <a:rPr lang="ca-ES" sz="2600" b="1" dirty="0">
                  <a:solidFill>
                    <a:schemeClr val="bg1"/>
                  </a:solidFill>
                  <a:latin typeface="Arial"/>
                  <a:cs typeface="Arial"/>
                </a:rPr>
                <a:t>Dia </a:t>
              </a:r>
              <a:r>
                <a:rPr lang="ca-ES" sz="2600" b="1">
                  <a:solidFill>
                    <a:schemeClr val="bg1"/>
                  </a:solidFill>
                  <a:latin typeface="Arial"/>
                  <a:cs typeface="Arial"/>
                </a:rPr>
                <a:t>de </a:t>
              </a:r>
            </a:p>
            <a:p>
              <a:r>
                <a:rPr lang="ca-ES" sz="2600" b="1">
                  <a:solidFill>
                    <a:schemeClr val="bg1"/>
                  </a:solidFill>
                  <a:latin typeface="Arial"/>
                  <a:cs typeface="Arial"/>
                </a:rPr>
                <a:t>les </a:t>
              </a:r>
              <a:r>
                <a:rPr lang="ca-ES" sz="2600" b="1" dirty="0">
                  <a:solidFill>
                    <a:schemeClr val="bg1"/>
                  </a:solidFill>
                  <a:latin typeface="Arial"/>
                  <a:cs typeface="Arial"/>
                </a:rPr>
                <a:t>Famílies</a:t>
              </a:r>
            </a:p>
          </p:txBody>
        </p:sp>
        <p:sp>
          <p:nvSpPr>
            <p:cNvPr id="36" name="CuadroTexto 35" descr="Informació Dia de les Famílies a la UAB">
              <a:hlinkClick r:id="rId12"/>
            </p:cNvPr>
            <p:cNvSpPr txBox="1"/>
            <p:nvPr/>
          </p:nvSpPr>
          <p:spPr>
            <a:xfrm>
              <a:off x="1004510" y="2432626"/>
              <a:ext cx="2239960" cy="404663"/>
            </a:xfrm>
            <a:prstGeom prst="rect">
              <a:avLst/>
            </a:prstGeom>
            <a:solidFill>
              <a:srgbClr val="008639">
                <a:alpha val="70000"/>
              </a:srgbClr>
            </a:solidFill>
          </p:spPr>
          <p:txBody>
            <a:bodyPr wrap="square" rtlCol="0">
              <a:spAutoFit/>
            </a:bodyPr>
            <a:lstStyle>
              <a:defPPr>
                <a:defRPr lang="es-ES"/>
              </a:defPPr>
              <a:lvl1pPr>
                <a:lnSpc>
                  <a:spcPct val="110000"/>
                </a:lnSpc>
                <a:defRPr sz="2400" b="1">
                  <a:solidFill>
                    <a:schemeClr val="bg1"/>
                  </a:solidFill>
                  <a:latin typeface="Arial"/>
                  <a:cs typeface="Arial"/>
                </a:defRPr>
              </a:lvl1pPr>
            </a:lstStyle>
            <a:p>
              <a:r>
                <a:rPr lang="ca-ES" sz="2000"/>
                <a:t>10 </a:t>
              </a:r>
              <a:r>
                <a:rPr lang="ca-ES" sz="2000" dirty="0"/>
                <a:t>de maig</a:t>
              </a:r>
            </a:p>
          </p:txBody>
        </p:sp>
      </p:grpSp>
      <p:grpSp>
        <p:nvGrpSpPr>
          <p:cNvPr id="38" name="Agrupar 37"/>
          <p:cNvGrpSpPr/>
          <p:nvPr/>
        </p:nvGrpSpPr>
        <p:grpSpPr>
          <a:xfrm>
            <a:off x="4645260" y="3100950"/>
            <a:ext cx="3178304" cy="1395304"/>
            <a:chOff x="850630" y="1370083"/>
            <a:chExt cx="3178304" cy="1395304"/>
          </a:xfrm>
        </p:grpSpPr>
        <p:sp>
          <p:nvSpPr>
            <p:cNvPr id="39" name="CuadroTexto 38" descr="Accedeix a la web de la UAB visita el teu centre de secundaria">
              <a:hlinkClick r:id="rId13"/>
            </p:cNvPr>
            <p:cNvSpPr txBox="1"/>
            <p:nvPr/>
          </p:nvSpPr>
          <p:spPr>
            <a:xfrm>
              <a:off x="850630" y="1370083"/>
              <a:ext cx="3178304" cy="892552"/>
            </a:xfrm>
            <a:prstGeom prst="rect">
              <a:avLst/>
            </a:prstGeom>
            <a:noFill/>
          </p:spPr>
          <p:txBody>
            <a:bodyPr wrap="square" rtlCol="0">
              <a:spAutoFit/>
            </a:bodyPr>
            <a:lstStyle/>
            <a:p>
              <a:r>
                <a:rPr lang="ca-ES" sz="2600" b="1" dirty="0">
                  <a:solidFill>
                    <a:schemeClr val="bg1"/>
                  </a:solidFill>
                  <a:latin typeface="Arial"/>
                  <a:cs typeface="Arial"/>
                </a:rPr>
                <a:t>Visites al centres </a:t>
              </a:r>
              <a:br>
                <a:rPr lang="ca-ES" sz="2600" b="1" dirty="0">
                  <a:solidFill>
                    <a:schemeClr val="bg1"/>
                  </a:solidFill>
                  <a:latin typeface="Arial"/>
                  <a:cs typeface="Arial"/>
                </a:rPr>
              </a:br>
              <a:r>
                <a:rPr lang="ca-ES" sz="2600" b="1" dirty="0">
                  <a:solidFill>
                    <a:schemeClr val="bg1"/>
                  </a:solidFill>
                  <a:latin typeface="Arial"/>
                  <a:cs typeface="Arial"/>
                </a:rPr>
                <a:t>de secundària</a:t>
              </a:r>
            </a:p>
          </p:txBody>
        </p:sp>
        <p:sp>
          <p:nvSpPr>
            <p:cNvPr id="40" name="CuadroTexto 39" descr="Informació la UAB visita els teu centre de secundària">
              <a:hlinkClick r:id="rId13"/>
            </p:cNvPr>
            <p:cNvSpPr txBox="1"/>
            <p:nvPr/>
          </p:nvSpPr>
          <p:spPr>
            <a:xfrm>
              <a:off x="937710" y="2360724"/>
              <a:ext cx="2239960" cy="404663"/>
            </a:xfrm>
            <a:prstGeom prst="rect">
              <a:avLst/>
            </a:prstGeom>
            <a:solidFill>
              <a:srgbClr val="008639">
                <a:alpha val="70000"/>
              </a:srgbClr>
            </a:solidFill>
          </p:spPr>
          <p:txBody>
            <a:bodyPr wrap="square" rtlCol="0">
              <a:spAutoFit/>
            </a:bodyPr>
            <a:lstStyle>
              <a:defPPr>
                <a:defRPr lang="es-ES"/>
              </a:defPPr>
              <a:lvl1pPr>
                <a:lnSpc>
                  <a:spcPct val="110000"/>
                </a:lnSpc>
                <a:defRPr sz="2400" b="1">
                  <a:solidFill>
                    <a:schemeClr val="bg1"/>
                  </a:solidFill>
                  <a:latin typeface="Arial"/>
                  <a:cs typeface="Arial"/>
                </a:defRPr>
              </a:lvl1pPr>
            </a:lstStyle>
            <a:p>
              <a:r>
                <a:rPr lang="ca-ES" sz="2000"/>
                <a:t>Gener </a:t>
              </a:r>
              <a:r>
                <a:rPr lang="ca-ES" sz="2000" dirty="0"/>
                <a:t>- maig</a:t>
              </a:r>
            </a:p>
          </p:txBody>
        </p:sp>
      </p:grpSp>
      <p:sp>
        <p:nvSpPr>
          <p:cNvPr id="46" name="CuadroTexto 45" descr="Accedeix a la web Tesperem a la UAB">
            <a:hlinkClick r:id="rId14"/>
          </p:cNvPr>
          <p:cNvSpPr txBox="1"/>
          <p:nvPr/>
        </p:nvSpPr>
        <p:spPr>
          <a:xfrm>
            <a:off x="4571156" y="6188438"/>
            <a:ext cx="4220426" cy="277512"/>
          </a:xfrm>
          <a:prstGeom prst="rect">
            <a:avLst/>
          </a:prstGeom>
          <a:noFill/>
        </p:spPr>
        <p:txBody>
          <a:bodyPr wrap="square" rtlCol="0">
            <a:spAutoFit/>
          </a:bodyPr>
          <a:lstStyle/>
          <a:p>
            <a:pPr>
              <a:lnSpc>
                <a:spcPct val="75000"/>
              </a:lnSpc>
            </a:pPr>
            <a:r>
              <a:rPr lang="ca-ES" sz="1600" b="1" dirty="0">
                <a:solidFill>
                  <a:srgbClr val="FFFFFF"/>
                </a:solidFill>
                <a:latin typeface="Arial"/>
                <a:cs typeface="Arial"/>
              </a:rPr>
              <a:t>Més activitats a www.uab.cat/visitalauab</a:t>
            </a:r>
          </a:p>
        </p:txBody>
      </p:sp>
      <p:pic>
        <p:nvPicPr>
          <p:cNvPr id="47" name="Imagen 46"/>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245848" y="6156234"/>
            <a:ext cx="299886" cy="309258"/>
          </a:xfrm>
          <a:prstGeom prst="rect">
            <a:avLst/>
          </a:prstGeom>
        </p:spPr>
      </p:pic>
      <p:pic>
        <p:nvPicPr>
          <p:cNvPr id="6" name="Imagen 13">
            <a:hlinkClick r:id="rId17"/>
            <a:extLst>
              <a:ext uri="{FF2B5EF4-FFF2-40B4-BE49-F238E27FC236}">
                <a16:creationId xmlns:a16="http://schemas.microsoft.com/office/drawing/2014/main" id="{997DB4D8-8957-91C9-2896-D31D063E0B06}"/>
              </a:ext>
            </a:extLst>
          </p:cNvPr>
          <p:cNvPicPr>
            <a:picLocks noChangeAspect="1"/>
          </p:cNvPicPr>
          <p:nvPr/>
        </p:nvPicPr>
        <p:blipFill>
          <a:blip r:embed="rId18"/>
          <a:srcRect/>
          <a:stretch/>
        </p:blipFill>
        <p:spPr>
          <a:xfrm>
            <a:off x="1042988" y="6123188"/>
            <a:ext cx="1800000" cy="330000"/>
          </a:xfrm>
          <a:prstGeom prst="rect">
            <a:avLst/>
          </a:prstGeom>
        </p:spPr>
      </p:pic>
    </p:spTree>
    <p:extLst>
      <p:ext uri="{BB962C8B-B14F-4D97-AF65-F5344CB8AC3E}">
        <p14:creationId xmlns:p14="http://schemas.microsoft.com/office/powerpoint/2010/main" val="2643353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anim calcmode="lin" valueType="num">
                                      <p:cBhvr>
                                        <p:cTn id="21" dur="500" fill="hold"/>
                                        <p:tgtEl>
                                          <p:spTgt spid="17"/>
                                        </p:tgtEl>
                                        <p:attrNameLst>
                                          <p:attrName>ppt_x</p:attrName>
                                        </p:attrNameLst>
                                      </p:cBhvr>
                                      <p:tavLst>
                                        <p:tav tm="0">
                                          <p:val>
                                            <p:strVal val="#ppt_x"/>
                                          </p:val>
                                        </p:tav>
                                        <p:tav tm="100000">
                                          <p:val>
                                            <p:strVal val="#ppt_x"/>
                                          </p:val>
                                        </p:tav>
                                      </p:tavLst>
                                    </p:anim>
                                    <p:anim calcmode="lin" valueType="num">
                                      <p:cBhvr>
                                        <p:cTn id="22" dur="500" fill="hold"/>
                                        <p:tgtEl>
                                          <p:spTgt spid="17"/>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anim calcmode="lin" valueType="num">
                                      <p:cBhvr>
                                        <p:cTn id="33" dur="500" fill="hold"/>
                                        <p:tgtEl>
                                          <p:spTgt spid="38"/>
                                        </p:tgtEl>
                                        <p:attrNameLst>
                                          <p:attrName>ppt_x</p:attrName>
                                        </p:attrNameLst>
                                      </p:cBhvr>
                                      <p:tavLst>
                                        <p:tav tm="0">
                                          <p:val>
                                            <p:strVal val="#ppt_x"/>
                                          </p:val>
                                        </p:tav>
                                        <p:tav tm="100000">
                                          <p:val>
                                            <p:strVal val="#ppt_x"/>
                                          </p:val>
                                        </p:tav>
                                      </p:tavLst>
                                    </p:anim>
                                    <p:anim calcmode="lin" valueType="num">
                                      <p:cBhvr>
                                        <p:cTn id="34" dur="500" fill="hold"/>
                                        <p:tgtEl>
                                          <p:spTgt spid="38"/>
                                        </p:tgtEl>
                                        <p:attrNameLst>
                                          <p:attrName>ppt_y</p:attrName>
                                        </p:attrNameLst>
                                      </p:cBhvr>
                                      <p:tavLst>
                                        <p:tav tm="0">
                                          <p:val>
                                            <p:strVal val="#ppt_y+.1"/>
                                          </p:val>
                                        </p:tav>
                                        <p:tav tm="100000">
                                          <p:val>
                                            <p:strVal val="#ppt_y"/>
                                          </p:val>
                                        </p:tav>
                                      </p:tavLst>
                                    </p:anim>
                                  </p:childTnLst>
                                </p:cTn>
                              </p:par>
                            </p:childTnLst>
                          </p:cTn>
                        </p:par>
                        <p:par>
                          <p:cTn id="35" fill="hold">
                            <p:stCondLst>
                              <p:cond delay="3500"/>
                            </p:stCondLst>
                            <p:childTnLst>
                              <p:par>
                                <p:cTn id="36" presetID="42" presetClass="entr" presetSubtype="0"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par>
                                <p:cTn id="45" presetID="10" presetClass="entr" presetSubtype="0" fill="hold" grpId="1" nodeType="withEffect">
                                  <p:stCondLst>
                                    <p:cond delay="0"/>
                                  </p:stCondLst>
                                  <p:iterate type="lt">
                                    <p:tmPct val="0"/>
                                  </p:iterate>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par>
                          <p:cTn id="48" fill="hold">
                            <p:stCondLst>
                              <p:cond delay="4500"/>
                            </p:stCondLst>
                            <p:childTnLst>
                              <p:par>
                                <p:cTn id="49" presetID="8" presetClass="emph" presetSubtype="0" fill="hold" nodeType="afterEffect">
                                  <p:stCondLst>
                                    <p:cond delay="0"/>
                                  </p:stCondLst>
                                  <p:childTnLst>
                                    <p:animRot by="10800000">
                                      <p:cBhvr>
                                        <p:cTn id="50" dur="500" fill="hold"/>
                                        <p:tgtEl>
                                          <p:spTgt spid="47"/>
                                        </p:tgtEl>
                                        <p:attrNameLst>
                                          <p:attrName>r</p:attrName>
                                        </p:attrNameLst>
                                      </p:cBhvr>
                                    </p:animRot>
                                  </p:childTnLst>
                                </p:cTn>
                              </p:par>
                              <p:par>
                                <p:cTn id="51" presetID="18" presetClass="emph" presetSubtype="0" fill="hold" grpId="0" nodeType="withEffect">
                                  <p:stCondLst>
                                    <p:cond delay="0"/>
                                  </p:stCondLst>
                                  <p:iterate type="lt">
                                    <p:tmPct val="4000"/>
                                  </p:iterate>
                                  <p:childTnLst>
                                    <p:set>
                                      <p:cBhvr override="childStyle">
                                        <p:cTn id="52" dur="500" fill="hold"/>
                                        <p:tgtEl>
                                          <p:spTgt spid="4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C183D7F6-B498-43B3-948B-1728B52AA6E4}">
                <adec:decorative xmlns:adec="http://schemas.microsoft.com/office/drawing/2017/decorative" val="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33000"/>
                    </a14:imgEffect>
                  </a14:imgLayer>
                </a14:imgProps>
              </a:ext>
              <a:ext uri="{28A0092B-C50C-407E-A947-70E740481C1C}">
                <a14:useLocalDpi xmlns:a14="http://schemas.microsoft.com/office/drawing/2010/main" val="0"/>
              </a:ext>
            </a:extLst>
          </a:blip>
          <a:srcRect/>
          <a:stretch/>
        </p:blipFill>
        <p:spPr>
          <a:xfrm>
            <a:off x="-10977" y="0"/>
            <a:ext cx="9166610" cy="1306225"/>
          </a:xfrm>
          <a:prstGeom prst="rect">
            <a:avLst/>
          </a:prstGeom>
        </p:spPr>
      </p:pic>
      <p:sp>
        <p:nvSpPr>
          <p:cNvPr id="19" name="CuadroTexto 18">
            <a:extLst>
              <a:ext uri="{C183D7F6-B498-43B3-948B-1728B52AA6E4}">
                <adec:decorative xmlns:adec="http://schemas.microsoft.com/office/drawing/2017/decorative" val="1"/>
              </a:ext>
            </a:extLst>
          </p:cNvPr>
          <p:cNvSpPr txBox="1"/>
          <p:nvPr/>
        </p:nvSpPr>
        <p:spPr>
          <a:xfrm>
            <a:off x="969207" y="454198"/>
            <a:ext cx="8081213" cy="523220"/>
          </a:xfrm>
          <a:prstGeom prst="rect">
            <a:avLst/>
          </a:prstGeom>
          <a:noFill/>
        </p:spPr>
        <p:txBody>
          <a:bodyPr wrap="square" rtlCol="0">
            <a:spAutoFit/>
          </a:bodyPr>
          <a:lstStyle/>
          <a:p>
            <a:pPr>
              <a:lnSpc>
                <a:spcPct val="85000"/>
              </a:lnSpc>
            </a:pPr>
            <a:r>
              <a:rPr lang="ca-ES" sz="3200" b="1">
                <a:solidFill>
                  <a:schemeClr val="bg1"/>
                </a:solidFill>
                <a:latin typeface="Arial"/>
                <a:cs typeface="Arial"/>
              </a:rPr>
              <a:t>Guies d’informació de la UAB</a:t>
            </a:r>
          </a:p>
        </p:txBody>
      </p:sp>
      <p:pic>
        <p:nvPicPr>
          <p:cNvPr id="6" name="Imagen 5" descr="Imatge que conté text, joc atlètic, esport, femella&#10;&#10;Descripció generada automàticament">
            <a:hlinkClick r:id="rId5"/>
            <a:extLs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60446" y="2015360"/>
            <a:ext cx="2404594" cy="1605066"/>
          </a:xfrm>
          <a:prstGeom prst="rect">
            <a:avLst/>
          </a:prstGeom>
          <a:solidFill>
            <a:srgbClr val="008639"/>
          </a:solidFill>
          <a:ln w="3175">
            <a:solidFill>
              <a:srgbClr val="008639"/>
            </a:solidFill>
          </a:ln>
          <a:effectLst>
            <a:outerShdw blurRad="50800" dist="38100" dir="2700000" algn="tl" rotWithShape="0">
              <a:prstClr val="black">
                <a:alpha val="40000"/>
              </a:prstClr>
            </a:outerShdw>
          </a:effectLst>
        </p:spPr>
      </p:pic>
      <p:pic>
        <p:nvPicPr>
          <p:cNvPr id="12" name="Imagen 11">
            <a:hlinkClick r:id="rId5"/>
            <a:extLs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3270579" y="2027940"/>
            <a:ext cx="2404594" cy="1601048"/>
          </a:xfrm>
          <a:prstGeom prst="rect">
            <a:avLst/>
          </a:prstGeom>
          <a:ln w="3175">
            <a:solidFill>
              <a:srgbClr val="008639"/>
            </a:solidFill>
          </a:ln>
          <a:effectLst>
            <a:outerShdw blurRad="50800" dist="38100" dir="2700000" algn="tl" rotWithShape="0">
              <a:prstClr val="black">
                <a:alpha val="40000"/>
              </a:prstClr>
            </a:outerShdw>
          </a:effectLst>
        </p:spPr>
      </p:pic>
      <p:pic>
        <p:nvPicPr>
          <p:cNvPr id="13" name="Imagen 12" descr="Imatge que conté text, herba, exterior, persona&#10;&#10;Descripció generada automàticament">
            <a:hlinkClick r:id="rId5"/>
            <a:extLs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5877436" y="2013351"/>
            <a:ext cx="2404594" cy="1605066"/>
          </a:xfrm>
          <a:prstGeom prst="rect">
            <a:avLst/>
          </a:prstGeom>
          <a:ln w="3175">
            <a:solidFill>
              <a:srgbClr val="008639"/>
            </a:solidFill>
          </a:ln>
          <a:effectLst>
            <a:outerShdw blurRad="50800" dist="38100" dir="2700000" algn="tl" rotWithShape="0">
              <a:prstClr val="black">
                <a:alpha val="40000"/>
              </a:prstClr>
            </a:outerShdw>
          </a:effectLst>
        </p:spPr>
      </p:pic>
      <p:pic>
        <p:nvPicPr>
          <p:cNvPr id="15" name="Imagen 14" descr="Imatge que conté text, persona, captura de pantalla&#10;&#10;Descripció generada automàticament">
            <a:hlinkClick r:id="rId5"/>
            <a:extLst>
              <a:ext uri="{C183D7F6-B498-43B3-948B-1728B52AA6E4}">
                <adec:decorative xmlns:adec="http://schemas.microsoft.com/office/drawing/2017/decorative" val="0"/>
              </a:ext>
            </a:extLst>
          </p:cNvPr>
          <p:cNvPicPr>
            <a:picLocks noChangeAspect="1"/>
          </p:cNvPicPr>
          <p:nvPr/>
        </p:nvPicPr>
        <p:blipFill>
          <a:blip r:embed="rId9"/>
          <a:stretch>
            <a:fillRect/>
          </a:stretch>
        </p:blipFill>
        <p:spPr>
          <a:xfrm>
            <a:off x="660446" y="3815561"/>
            <a:ext cx="2404594" cy="1601048"/>
          </a:xfrm>
          <a:prstGeom prst="rect">
            <a:avLst/>
          </a:prstGeom>
          <a:ln w="3175">
            <a:solidFill>
              <a:srgbClr val="008639"/>
            </a:solidFill>
          </a:ln>
          <a:effectLst>
            <a:outerShdw blurRad="50800" dist="38100" dir="2700000" algn="tl" rotWithShape="0">
              <a:prstClr val="black">
                <a:alpha val="40000"/>
              </a:prstClr>
            </a:outerShdw>
          </a:effectLst>
        </p:spPr>
      </p:pic>
      <p:pic>
        <p:nvPicPr>
          <p:cNvPr id="17" name="Imagen 16">
            <a:hlinkClick r:id="rId5"/>
            <a:extLst>
              <a:ext uri="{C183D7F6-B498-43B3-948B-1728B52AA6E4}">
                <adec:decorative xmlns:adec="http://schemas.microsoft.com/office/drawing/2017/decorative" val="0"/>
              </a:ext>
            </a:extLst>
          </p:cNvPr>
          <p:cNvPicPr>
            <a:picLocks noChangeAspect="1"/>
          </p:cNvPicPr>
          <p:nvPr/>
        </p:nvPicPr>
        <p:blipFill>
          <a:blip r:embed="rId10"/>
          <a:stretch>
            <a:fillRect/>
          </a:stretch>
        </p:blipFill>
        <p:spPr>
          <a:xfrm>
            <a:off x="5877436" y="3811543"/>
            <a:ext cx="2404594" cy="1605066"/>
          </a:xfrm>
          <a:prstGeom prst="rect">
            <a:avLst/>
          </a:prstGeom>
          <a:ln w="3175">
            <a:solidFill>
              <a:srgbClr val="008639"/>
            </a:solidFill>
          </a:ln>
          <a:effectLst>
            <a:outerShdw blurRad="50800" dist="38100" dir="2700000" algn="tl" rotWithShape="0">
              <a:prstClr val="black">
                <a:alpha val="40000"/>
              </a:prstClr>
            </a:outerShdw>
          </a:effectLst>
        </p:spPr>
      </p:pic>
      <p:sp>
        <p:nvSpPr>
          <p:cNvPr id="20" name="Rectángulo 19">
            <a:extLst>
              <a:ext uri="{C183D7F6-B498-43B3-948B-1728B52AA6E4}">
                <adec:decorative xmlns:adec="http://schemas.microsoft.com/office/drawing/2017/decorative" val="1"/>
              </a:ext>
            </a:extLst>
          </p:cNvPr>
          <p:cNvSpPr/>
          <p:nvPr/>
        </p:nvSpPr>
        <p:spPr>
          <a:xfrm>
            <a:off x="1075643" y="1233655"/>
            <a:ext cx="989264" cy="71855"/>
          </a:xfrm>
          <a:prstGeom prst="rect">
            <a:avLst/>
          </a:prstGeom>
          <a:solidFill>
            <a:srgbClr val="0086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latin typeface="Arial"/>
              <a:cs typeface="Arial"/>
            </a:endParaRPr>
          </a:p>
        </p:txBody>
      </p:sp>
      <p:sp>
        <p:nvSpPr>
          <p:cNvPr id="21" name="CuadroTexto 20" descr="Accedeix a la web de descarrega de Guies d'informacio de la UAB">
            <a:hlinkClick r:id="rId5"/>
            <a:extLst>
              <a:ext uri="{C183D7F6-B498-43B3-948B-1728B52AA6E4}">
                <adec:decorative xmlns:adec="http://schemas.microsoft.com/office/drawing/2017/decorative" val="0"/>
              </a:ext>
            </a:extLst>
          </p:cNvPr>
          <p:cNvSpPr txBox="1"/>
          <p:nvPr/>
        </p:nvSpPr>
        <p:spPr>
          <a:xfrm>
            <a:off x="4862192" y="6188438"/>
            <a:ext cx="3459772" cy="287258"/>
          </a:xfrm>
          <a:prstGeom prst="rect">
            <a:avLst/>
          </a:prstGeom>
          <a:noFill/>
        </p:spPr>
        <p:txBody>
          <a:bodyPr wrap="square" rtlCol="0">
            <a:spAutoFit/>
          </a:bodyPr>
          <a:lstStyle/>
          <a:p>
            <a:pPr>
              <a:lnSpc>
                <a:spcPct val="75000"/>
              </a:lnSpc>
            </a:pPr>
            <a:r>
              <a:rPr lang="ca-ES" sz="1600" b="1">
                <a:latin typeface="Arial"/>
                <a:cs typeface="Arial"/>
              </a:rPr>
              <a:t>Descarrega’t les guies en PDF</a:t>
            </a:r>
          </a:p>
        </p:txBody>
      </p:sp>
      <p:pic>
        <p:nvPicPr>
          <p:cNvPr id="22" name="Imagen 21">
            <a:extLs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536884" y="6156234"/>
            <a:ext cx="299886" cy="309258"/>
          </a:xfrm>
          <a:prstGeom prst="rect">
            <a:avLst/>
          </a:prstGeom>
        </p:spPr>
      </p:pic>
      <p:pic>
        <p:nvPicPr>
          <p:cNvPr id="2" name="Imagen 1">
            <a:hlinkClick r:id="rId5"/>
            <a:extLst>
              <a:ext uri="{FF2B5EF4-FFF2-40B4-BE49-F238E27FC236}">
                <a16:creationId xmlns:a16="http://schemas.microsoft.com/office/drawing/2014/main" id="{1E15EFE4-2C19-82D3-7628-A08E6183587B}"/>
              </a:ext>
              <a:ext uri="{C183D7F6-B498-43B3-948B-1728B52AA6E4}">
                <adec:decorative xmlns:adec="http://schemas.microsoft.com/office/drawing/2017/decorative" val="0"/>
              </a:ext>
            </a:extLst>
          </p:cNvPr>
          <p:cNvPicPr>
            <a:picLocks noChangeAspect="1"/>
          </p:cNvPicPr>
          <p:nvPr/>
        </p:nvPicPr>
        <p:blipFill>
          <a:blip r:embed="rId13"/>
          <a:srcRect/>
          <a:stretch/>
        </p:blipFill>
        <p:spPr>
          <a:xfrm>
            <a:off x="3270580" y="3811543"/>
            <a:ext cx="2404592" cy="1601048"/>
          </a:xfrm>
          <a:prstGeom prst="rect">
            <a:avLst/>
          </a:prstGeom>
          <a:ln w="3175">
            <a:solidFill>
              <a:srgbClr val="008639"/>
            </a:solidFill>
          </a:ln>
          <a:effectLst>
            <a:outerShdw blurRad="50800" dist="38100" dir="2700000" algn="tl" rotWithShape="0">
              <a:prstClr val="black">
                <a:alpha val="40000"/>
              </a:prstClr>
            </a:outerShdw>
          </a:effectLst>
        </p:spPr>
      </p:pic>
      <p:pic>
        <p:nvPicPr>
          <p:cNvPr id="3" name="Imagen 13">
            <a:hlinkClick r:id="rId14"/>
            <a:extLst>
              <a:ext uri="{FF2B5EF4-FFF2-40B4-BE49-F238E27FC236}">
                <a16:creationId xmlns:a16="http://schemas.microsoft.com/office/drawing/2014/main" id="{74214EDC-BCE0-A173-4E8F-0FAE233C4451}"/>
              </a:ext>
              <a:ext uri="{C183D7F6-B498-43B3-948B-1728B52AA6E4}">
                <adec:decorative xmlns:adec="http://schemas.microsoft.com/office/drawing/2017/decorative" val="0"/>
              </a:ext>
            </a:extLst>
          </p:cNvPr>
          <p:cNvPicPr>
            <a:picLocks noChangeAspect="1"/>
          </p:cNvPicPr>
          <p:nvPr/>
        </p:nvPicPr>
        <p:blipFill>
          <a:blip r:embed="rId15"/>
          <a:srcRect/>
          <a:stretch/>
        </p:blipFill>
        <p:spPr>
          <a:xfrm>
            <a:off x="1042988" y="6123696"/>
            <a:ext cx="1800000" cy="329492"/>
          </a:xfrm>
          <a:prstGeom prst="rect">
            <a:avLst/>
          </a:prstGeom>
        </p:spPr>
      </p:pic>
    </p:spTree>
    <p:extLst>
      <p:ext uri="{BB962C8B-B14F-4D97-AF65-F5344CB8AC3E}">
        <p14:creationId xmlns:p14="http://schemas.microsoft.com/office/powerpoint/2010/main" val="2011771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2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2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22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72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2220"/>
                            </p:stCondLst>
                            <p:childTnLst>
                              <p:par>
                                <p:cTn id="29" presetID="42"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anim calcmode="lin" valueType="num">
                                      <p:cBhvr>
                                        <p:cTn id="32" dur="500" fill="hold"/>
                                        <p:tgtEl>
                                          <p:spTgt spid="2"/>
                                        </p:tgtEl>
                                        <p:attrNameLst>
                                          <p:attrName>ppt_x</p:attrName>
                                        </p:attrNameLst>
                                      </p:cBhvr>
                                      <p:tavLst>
                                        <p:tav tm="0">
                                          <p:val>
                                            <p:strVal val="#ppt_x"/>
                                          </p:val>
                                        </p:tav>
                                        <p:tav tm="100000">
                                          <p:val>
                                            <p:strVal val="#ppt_x"/>
                                          </p:val>
                                        </p:tav>
                                      </p:tavLst>
                                    </p:anim>
                                    <p:anim calcmode="lin" valueType="num">
                                      <p:cBhvr>
                                        <p:cTn id="33" dur="50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2720"/>
                            </p:stCondLst>
                            <p:childTnLst>
                              <p:par>
                                <p:cTn id="35" presetID="42"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3220"/>
                            </p:stCondLst>
                            <p:childTnLst>
                              <p:par>
                                <p:cTn id="41" presetID="10" presetClass="entr" presetSubtype="0"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par>
                          <p:cTn id="44" fill="hold">
                            <p:stCondLst>
                              <p:cond delay="372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1" nodeType="withEffect">
                                  <p:stCondLst>
                                    <p:cond delay="0"/>
                                  </p:stCondLst>
                                  <p:iterate type="lt">
                                    <p:tmPct val="0"/>
                                  </p:iterate>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par>
                          <p:cTn id="51" fill="hold">
                            <p:stCondLst>
                              <p:cond delay="4220"/>
                            </p:stCondLst>
                            <p:childTnLst>
                              <p:par>
                                <p:cTn id="52" presetID="8" presetClass="emph" presetSubtype="0" fill="hold" nodeType="afterEffect">
                                  <p:stCondLst>
                                    <p:cond delay="0"/>
                                  </p:stCondLst>
                                  <p:childTnLst>
                                    <p:animRot by="10800000">
                                      <p:cBhvr>
                                        <p:cTn id="53" dur="500" fill="hold"/>
                                        <p:tgtEl>
                                          <p:spTgt spid="22"/>
                                        </p:tgtEl>
                                        <p:attrNameLst>
                                          <p:attrName>r</p:attrName>
                                        </p:attrNameLst>
                                      </p:cBhvr>
                                    </p:animRot>
                                  </p:childTnLst>
                                </p:cTn>
                              </p:par>
                              <p:par>
                                <p:cTn id="54" presetID="18" presetClass="emph" presetSubtype="0" fill="hold" grpId="0" nodeType="withEffect">
                                  <p:stCondLst>
                                    <p:cond delay="0"/>
                                  </p:stCondLst>
                                  <p:iterate type="lt">
                                    <p:tmPct val="4000"/>
                                  </p:iterate>
                                  <p:childTnLst>
                                    <p:set>
                                      <p:cBhvr override="childStyle">
                                        <p:cTn id="55" dur="500" fill="hold"/>
                                        <p:tgtEl>
                                          <p:spTgt spid="21"/>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Imagen 54">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793" y="-307801"/>
            <a:ext cx="9140412" cy="7239207"/>
          </a:xfrm>
          <a:prstGeom prst="rect">
            <a:avLst/>
          </a:prstGeom>
        </p:spPr>
      </p:pic>
      <p:pic>
        <p:nvPicPr>
          <p:cNvPr id="36" name="Imagen 35">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8853" b="8853"/>
          <a:stretch/>
        </p:blipFill>
        <p:spPr>
          <a:xfrm>
            <a:off x="-375138" y="4312714"/>
            <a:ext cx="9932359" cy="2618692"/>
          </a:xfrm>
          <a:prstGeom prst="rect">
            <a:avLst/>
          </a:prstGeom>
        </p:spPr>
      </p:pic>
      <p:pic>
        <p:nvPicPr>
          <p:cNvPr id="35" name="Imagen 34">
            <a:extLs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3276" r="3276"/>
          <a:stretch/>
        </p:blipFill>
        <p:spPr>
          <a:xfrm>
            <a:off x="-334931" y="-195513"/>
            <a:ext cx="9892152" cy="4433439"/>
          </a:xfrm>
          <a:prstGeom prst="rect">
            <a:avLst/>
          </a:prstGeom>
        </p:spPr>
      </p:pic>
      <p:sp>
        <p:nvSpPr>
          <p:cNvPr id="12" name="Rectángulo 11">
            <a:extLst>
              <a:ext uri="{C183D7F6-B498-43B3-948B-1728B52AA6E4}">
                <adec:decorative xmlns:adec="http://schemas.microsoft.com/office/drawing/2017/decorative" val="1"/>
              </a:ext>
            </a:extLst>
          </p:cNvPr>
          <p:cNvSpPr/>
          <p:nvPr/>
        </p:nvSpPr>
        <p:spPr>
          <a:xfrm>
            <a:off x="1075643" y="981120"/>
            <a:ext cx="989264" cy="71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uadroTexto 12">
            <a:extLst>
              <a:ext uri="{C183D7F6-B498-43B3-948B-1728B52AA6E4}">
                <adec:decorative xmlns:adec="http://schemas.microsoft.com/office/drawing/2017/decorative" val="1"/>
              </a:ext>
            </a:extLst>
          </p:cNvPr>
          <p:cNvSpPr txBox="1"/>
          <p:nvPr/>
        </p:nvSpPr>
        <p:spPr>
          <a:xfrm>
            <a:off x="969208" y="448851"/>
            <a:ext cx="7866320" cy="510909"/>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ca-ES" sz="3200" b="1" i="0" u="none" strike="noStrike" kern="1200" cap="none" spc="0" normalizeH="0" baseline="0" noProof="0">
                <a:ln>
                  <a:noFill/>
                </a:ln>
                <a:solidFill>
                  <a:srgbClr val="FFFFFF"/>
                </a:solidFill>
                <a:effectLst/>
                <a:uLnTx/>
                <a:uFillTx/>
                <a:latin typeface="Arial"/>
                <a:ea typeface="+mn-ea"/>
                <a:cs typeface="Arial"/>
              </a:rPr>
              <a:t>Servei d’atenció a les NEE de la UAB</a:t>
            </a:r>
          </a:p>
        </p:txBody>
      </p:sp>
      <p:sp>
        <p:nvSpPr>
          <p:cNvPr id="3" name="Rectángulo 2"/>
          <p:cNvSpPr/>
          <p:nvPr/>
        </p:nvSpPr>
        <p:spPr>
          <a:xfrm>
            <a:off x="1042988" y="1604124"/>
            <a:ext cx="7007945" cy="3755276"/>
          </a:xfrm>
          <a:prstGeom prst="rect">
            <a:avLst/>
          </a:prstGeom>
          <a:solidFill>
            <a:schemeClr val="bg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CuadroTexto 57" descr="Accedeix a la pagina web del PIUNE">
            <a:hlinkClick r:id="rId6"/>
            <a:extLst>
              <a:ext uri="{C183D7F6-B498-43B3-948B-1728B52AA6E4}">
                <adec:decorative xmlns:adec="http://schemas.microsoft.com/office/drawing/2017/decorative" val="0"/>
              </a:ext>
            </a:extLst>
          </p:cNvPr>
          <p:cNvSpPr txBox="1"/>
          <p:nvPr/>
        </p:nvSpPr>
        <p:spPr>
          <a:xfrm>
            <a:off x="4766364" y="6187856"/>
            <a:ext cx="4003061" cy="277512"/>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noProof="0" dirty="0">
                <a:ln>
                  <a:noFill/>
                </a:ln>
                <a:solidFill>
                  <a:srgbClr val="FFFFFF"/>
                </a:solidFill>
                <a:effectLst/>
                <a:uLnTx/>
                <a:uFillTx/>
                <a:latin typeface="Arial"/>
                <a:ea typeface="+mn-ea"/>
                <a:cs typeface="Arial"/>
              </a:rPr>
              <a:t>Tota la informació a la web del PIUNE</a:t>
            </a:r>
            <a:endParaRPr kumimoji="0" lang="ca-ES" sz="16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59" name="Imagen 58">
            <a:extLs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441056" y="6155652"/>
            <a:ext cx="299886" cy="309258"/>
          </a:xfrm>
          <a:prstGeom prst="rect">
            <a:avLst/>
          </a:prstGeom>
        </p:spPr>
      </p:pic>
      <p:sp>
        <p:nvSpPr>
          <p:cNvPr id="9" name="QuadreDeText 8">
            <a:extLst>
              <a:ext uri="{FF2B5EF4-FFF2-40B4-BE49-F238E27FC236}">
                <a16:creationId xmlns:a16="http://schemas.microsoft.com/office/drawing/2014/main" id="{A891E592-EA0D-C6BA-E343-2E8F528A846E}"/>
              </a:ext>
            </a:extLst>
          </p:cNvPr>
          <p:cNvSpPr txBox="1"/>
          <p:nvPr/>
        </p:nvSpPr>
        <p:spPr>
          <a:xfrm>
            <a:off x="1427185" y="2002418"/>
            <a:ext cx="6211865" cy="2890782"/>
          </a:xfrm>
          <a:prstGeom prst="rect">
            <a:avLst/>
          </a:prstGeom>
          <a:noFill/>
        </p:spPr>
        <p:txBody>
          <a:bodyPr wrap="square" lIns="63873" tIns="31936" rIns="63873" bIns="31936">
            <a:spAutoFit/>
          </a:bodyPr>
          <a:lstStyle/>
          <a:p>
            <a:pPr marL="285750" marR="0" lvl="0" indent="-285750" algn="l" defTabSz="457200" rtl="0" eaLnBrk="1" fontAlgn="auto" latinLnBrk="0" hangingPunct="1">
              <a:lnSpc>
                <a:spcPts val="2500"/>
              </a:lnSpc>
              <a:spcBef>
                <a:spcPts val="1200"/>
              </a:spcBef>
              <a:spcAft>
                <a:spcPts val="1200"/>
              </a:spcAft>
              <a:buClr>
                <a:srgbClr val="008639"/>
              </a:buClr>
              <a:buSzTx/>
              <a:buFont typeface="Arial Black" panose="020B0A04020102020204" pitchFamily="34" charset="0"/>
              <a:buChar char="•"/>
              <a:tabLst/>
              <a:defRPr/>
            </a:pPr>
            <a:r>
              <a:rPr kumimoji="0" lang="ca-ES" altLang="ca-ES" sz="1600" b="1" i="0" u="none" strike="noStrike" kern="1200" cap="none" spc="0" normalizeH="0" baseline="0" noProof="0" dirty="0">
                <a:ln>
                  <a:noFill/>
                </a:ln>
                <a:solidFill>
                  <a:prstClr val="black"/>
                </a:solidFill>
                <a:effectLst/>
                <a:uLnTx/>
                <a:uFillTx/>
                <a:latin typeface="Arial"/>
                <a:ea typeface="+mn-ea"/>
                <a:cs typeface="Arial"/>
              </a:rPr>
              <a:t>Si vols estudiar a la UAB i tens una necessitat específica de suport educatiu </a:t>
            </a:r>
            <a:r>
              <a:rPr kumimoji="0" lang="ca-ES" altLang="ca-ES" sz="1600" b="1" i="0" u="none" strike="noStrike" kern="1200" cap="none" spc="0" normalizeH="0" baseline="0" noProof="0">
                <a:ln>
                  <a:noFill/>
                </a:ln>
                <a:solidFill>
                  <a:prstClr val="black"/>
                </a:solidFill>
                <a:effectLst/>
                <a:uLnTx/>
                <a:uFillTx/>
                <a:latin typeface="Arial"/>
                <a:ea typeface="+mn-ea"/>
                <a:cs typeface="Arial"/>
              </a:rPr>
              <a:t>(NEE</a:t>
            </a:r>
            <a:r>
              <a:rPr kumimoji="0" lang="ca-ES" altLang="ca-ES" sz="1600" b="1" i="0" u="none" strike="noStrike" kern="1200" cap="none" spc="0" normalizeH="0" baseline="0" noProof="0" dirty="0">
                <a:ln>
                  <a:noFill/>
                </a:ln>
                <a:solidFill>
                  <a:prstClr val="black"/>
                </a:solidFill>
                <a:effectLst/>
                <a:uLnTx/>
                <a:uFillTx/>
                <a:latin typeface="Arial"/>
                <a:ea typeface="+mn-ea"/>
                <a:cs typeface="Arial"/>
              </a:rPr>
              <a:t>), adreça’t al </a:t>
            </a:r>
            <a:r>
              <a:rPr kumimoji="0" lang="ca-ES" altLang="ca-ES" sz="1600" b="1" i="0" u="none" strike="noStrike" kern="1200" cap="none" spc="0" normalizeH="0" baseline="0" noProof="0" dirty="0">
                <a:ln>
                  <a:noFill/>
                </a:ln>
                <a:solidFill>
                  <a:srgbClr val="008639"/>
                </a:solidFill>
                <a:effectLst/>
                <a:uLnTx/>
                <a:uFillTx/>
                <a:latin typeface="Arial"/>
                <a:ea typeface="+mn-ea"/>
                <a:cs typeface="Arial"/>
                <a:hlinkClick r:id="rId9">
                  <a:extLst>
                    <a:ext uri="{A12FA001-AC4F-418D-AE19-62706E023703}">
                      <ahyp:hlinkClr xmlns:ahyp="http://schemas.microsoft.com/office/drawing/2018/hyperlinkcolor" val="tx"/>
                    </a:ext>
                  </a:extLst>
                </a:hlinkClick>
              </a:rPr>
              <a:t>PIUNE</a:t>
            </a:r>
            <a:endParaRPr kumimoji="0" lang="ca-ES" altLang="ca-ES" sz="1600" b="1" i="0" u="none" strike="noStrike" kern="1200" cap="none" spc="0" normalizeH="0" baseline="0" noProof="0" dirty="0">
              <a:ln>
                <a:noFill/>
              </a:ln>
              <a:solidFill>
                <a:srgbClr val="008639"/>
              </a:solidFill>
              <a:effectLst/>
              <a:uLnTx/>
              <a:uFillTx/>
              <a:latin typeface="Arial"/>
              <a:ea typeface="+mn-ea"/>
              <a:cs typeface="Arial"/>
            </a:endParaRPr>
          </a:p>
          <a:p>
            <a:pPr marL="285750" marR="0" lvl="0" indent="-285750" algn="l" defTabSz="457200" rtl="0" eaLnBrk="1" fontAlgn="auto" latinLnBrk="0" hangingPunct="1">
              <a:lnSpc>
                <a:spcPts val="2500"/>
              </a:lnSpc>
              <a:spcBef>
                <a:spcPts val="1200"/>
              </a:spcBef>
              <a:spcAft>
                <a:spcPts val="1200"/>
              </a:spcAft>
              <a:buClr>
                <a:srgbClr val="008639"/>
              </a:buClr>
              <a:buSzTx/>
              <a:buFont typeface="Arial Black" panose="020B0A04020102020204" pitchFamily="34" charset="0"/>
              <a:buChar char="•"/>
              <a:tabLst/>
              <a:defRPr/>
            </a:pPr>
            <a:r>
              <a:rPr kumimoji="0" lang="ca-ES" altLang="ca-ES" sz="1600" b="1" i="0" u="none" strike="noStrike" kern="1200" cap="none" spc="0" normalizeH="0" baseline="0" noProof="0" dirty="0">
                <a:ln>
                  <a:noFill/>
                </a:ln>
                <a:solidFill>
                  <a:srgbClr val="008639"/>
                </a:solidFill>
                <a:effectLst/>
                <a:uLnTx/>
                <a:uFillTx/>
                <a:latin typeface="Arial"/>
                <a:ea typeface="+mn-ea"/>
                <a:cs typeface="Arial"/>
                <a:hlinkClick r:id="rId10">
                  <a:extLst>
                    <a:ext uri="{A12FA001-AC4F-418D-AE19-62706E023703}">
                      <ahyp:hlinkClr xmlns:ahyp="http://schemas.microsoft.com/office/drawing/2018/hyperlinkcolor" val="tx"/>
                    </a:ext>
                  </a:extLst>
                </a:hlinkClick>
              </a:rPr>
              <a:t>Demana cita prèvia</a:t>
            </a:r>
            <a:r>
              <a:rPr kumimoji="0" lang="ca-ES" altLang="ca-ES" sz="1600" b="1" i="0" u="none" strike="noStrike" kern="1200" cap="none" spc="0" normalizeH="0" baseline="0" noProof="0" dirty="0">
                <a:ln>
                  <a:noFill/>
                </a:ln>
                <a:solidFill>
                  <a:srgbClr val="008639"/>
                </a:solidFill>
                <a:effectLst/>
                <a:uLnTx/>
                <a:uFillTx/>
                <a:latin typeface="Arial"/>
                <a:ea typeface="+mn-ea"/>
                <a:cs typeface="Arial"/>
              </a:rPr>
              <a:t> </a:t>
            </a:r>
            <a:r>
              <a:rPr kumimoji="0" lang="ca-ES" altLang="ca-ES" sz="1600" b="1" i="0" u="none" strike="noStrike" kern="1200" cap="none" spc="0" normalizeH="0" baseline="0" noProof="0" dirty="0">
                <a:ln>
                  <a:noFill/>
                </a:ln>
                <a:solidFill>
                  <a:prstClr val="black"/>
                </a:solidFill>
                <a:effectLst/>
                <a:uLnTx/>
                <a:uFillTx/>
                <a:latin typeface="Arial"/>
                <a:ea typeface="+mn-ea"/>
                <a:cs typeface="Arial"/>
              </a:rPr>
              <a:t>i et podrem orientar amb la preinscripció, les exempcions de matrícula, els estudis i les assignatures, la transició i acollida, etc. </a:t>
            </a:r>
          </a:p>
          <a:p>
            <a:pPr marL="285750" marR="0" lvl="0" indent="-285750" algn="l" defTabSz="457200" rtl="0" eaLnBrk="1" fontAlgn="auto" latinLnBrk="0" hangingPunct="1">
              <a:lnSpc>
                <a:spcPts val="2500"/>
              </a:lnSpc>
              <a:spcBef>
                <a:spcPts val="1200"/>
              </a:spcBef>
              <a:spcAft>
                <a:spcPts val="1200"/>
              </a:spcAft>
              <a:buClr>
                <a:srgbClr val="008639"/>
              </a:buClr>
              <a:buSzTx/>
              <a:buFont typeface="Arial Black" panose="020B0A04020102020204" pitchFamily="34" charset="0"/>
              <a:buChar char="•"/>
              <a:tabLst/>
              <a:defRPr/>
            </a:pPr>
            <a:r>
              <a:rPr kumimoji="0" lang="ca-ES" altLang="ca-ES" sz="1600" b="1" i="0" u="none" strike="noStrike" kern="1200" cap="none" spc="0" normalizeH="0" baseline="0" noProof="0" dirty="0">
                <a:ln>
                  <a:noFill/>
                </a:ln>
                <a:solidFill>
                  <a:prstClr val="black"/>
                </a:solidFill>
                <a:effectLst/>
                <a:uLnTx/>
                <a:uFillTx/>
                <a:latin typeface="Arial"/>
                <a:ea typeface="+mn-ea"/>
                <a:cs typeface="Arial"/>
              </a:rPr>
              <a:t>El PIUNE et donarà suport durant tots els teus estudis a la UAB. </a:t>
            </a:r>
            <a:r>
              <a:rPr kumimoji="0" lang="ca-ES" altLang="ca-ES" sz="1600" b="1" i="0" u="none" strike="noStrike" kern="1200" cap="none" spc="0" normalizeH="0" baseline="0" noProof="0" dirty="0">
                <a:ln>
                  <a:noFill/>
                </a:ln>
                <a:solidFill>
                  <a:srgbClr val="008639"/>
                </a:solidFill>
                <a:effectLst/>
                <a:uLnTx/>
                <a:uFillTx/>
                <a:latin typeface="Arial"/>
                <a:ea typeface="+mn-ea"/>
                <a:cs typeface="Arial"/>
                <a:hlinkClick r:id="rId11">
                  <a:extLst>
                    <a:ext uri="{A12FA001-AC4F-418D-AE19-62706E023703}">
                      <ahyp:hlinkClr xmlns:ahyp="http://schemas.microsoft.com/office/drawing/2018/hyperlinkcolor" val="tx"/>
                    </a:ext>
                  </a:extLst>
                </a:hlinkClick>
              </a:rPr>
              <a:t>Consulta a qui adreçar-te</a:t>
            </a:r>
            <a:r>
              <a:rPr kumimoji="0" lang="ca-ES" altLang="ca-ES" sz="1600" b="1" i="0" u="none" strike="noStrike" kern="1200" cap="none" spc="0" normalizeH="0" baseline="0" noProof="0" dirty="0">
                <a:ln>
                  <a:noFill/>
                </a:ln>
                <a:solidFill>
                  <a:srgbClr val="008639"/>
                </a:solidFill>
                <a:effectLst/>
                <a:uLnTx/>
                <a:uFillTx/>
                <a:latin typeface="Arial"/>
                <a:ea typeface="+mn-ea"/>
                <a:cs typeface="Arial"/>
              </a:rPr>
              <a:t> </a:t>
            </a:r>
            <a:r>
              <a:rPr kumimoji="0" lang="ca-ES" altLang="ca-ES" sz="1600" b="1" i="0" u="none" strike="noStrike" kern="1200" cap="none" spc="0" normalizeH="0" baseline="0" noProof="0" dirty="0">
                <a:ln>
                  <a:noFill/>
                </a:ln>
                <a:solidFill>
                  <a:prstClr val="black"/>
                </a:solidFill>
                <a:effectLst/>
                <a:uLnTx/>
                <a:uFillTx/>
                <a:latin typeface="Arial"/>
                <a:ea typeface="+mn-ea"/>
                <a:cs typeface="Arial"/>
              </a:rPr>
              <a:t>a cada facultat o escola.</a:t>
            </a:r>
            <a:endParaRPr kumimoji="0" lang="ca-ES" altLang="ca-ES" sz="1600" b="1" i="0" u="none" strike="noStrike" kern="1200" cap="none" spc="0" normalizeH="0" baseline="0" noProof="0" dirty="0">
              <a:ln>
                <a:noFill/>
              </a:ln>
              <a:solidFill>
                <a:srgbClr val="00B050"/>
              </a:solidFill>
              <a:effectLst/>
              <a:uLnTx/>
              <a:uFillTx/>
              <a:latin typeface="Arial"/>
              <a:ea typeface="+mn-ea"/>
              <a:cs typeface="Arial"/>
            </a:endParaRPr>
          </a:p>
        </p:txBody>
      </p:sp>
      <p:pic>
        <p:nvPicPr>
          <p:cNvPr id="2" name="Imagen 13">
            <a:hlinkClick r:id="rId12"/>
            <a:extLst>
              <a:ext uri="{FF2B5EF4-FFF2-40B4-BE49-F238E27FC236}">
                <a16:creationId xmlns:a16="http://schemas.microsoft.com/office/drawing/2014/main" id="{E86C1341-549D-32CF-CF3F-58D042CAF7CF}"/>
              </a:ext>
            </a:extLst>
          </p:cNvPr>
          <p:cNvPicPr>
            <a:picLocks noChangeAspect="1"/>
          </p:cNvPicPr>
          <p:nvPr/>
        </p:nvPicPr>
        <p:blipFill>
          <a:blip r:embed="rId13"/>
          <a:srcRect/>
          <a:stretch/>
        </p:blipFill>
        <p:spPr>
          <a:xfrm>
            <a:off x="1042988" y="6123188"/>
            <a:ext cx="1800000" cy="330000"/>
          </a:xfrm>
          <a:prstGeom prst="rect">
            <a:avLst/>
          </a:prstGeom>
        </p:spPr>
      </p:pic>
    </p:spTree>
    <p:extLst>
      <p:ext uri="{BB962C8B-B14F-4D97-AF65-F5344CB8AC3E}">
        <p14:creationId xmlns:p14="http://schemas.microsoft.com/office/powerpoint/2010/main" val="2118283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2000"/>
                            </p:stCondLst>
                            <p:childTnLst>
                              <p:par>
                                <p:cTn id="19" presetID="10" presetClass="entr" presetSubtype="0" fill="hold" nodeType="afterEffect">
                                  <p:stCondLst>
                                    <p:cond delay="75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0" presetClass="entr" presetSubtype="0" fill="hold" grpId="1" nodeType="withEffect">
                                  <p:stCondLst>
                                    <p:cond delay="750"/>
                                  </p:stCondLst>
                                  <p:iterate type="lt">
                                    <p:tmPct val="0"/>
                                  </p:iterate>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childTnLst>
                          </p:cTn>
                        </p:par>
                        <p:par>
                          <p:cTn id="25" fill="hold">
                            <p:stCondLst>
                              <p:cond delay="3250"/>
                            </p:stCondLst>
                            <p:childTnLst>
                              <p:par>
                                <p:cTn id="26" presetID="8" presetClass="emph" presetSubtype="0" fill="hold" nodeType="afterEffect">
                                  <p:stCondLst>
                                    <p:cond delay="0"/>
                                  </p:stCondLst>
                                  <p:childTnLst>
                                    <p:animRot by="10800000">
                                      <p:cBhvr>
                                        <p:cTn id="27" dur="500" fill="hold"/>
                                        <p:tgtEl>
                                          <p:spTgt spid="59"/>
                                        </p:tgtEl>
                                        <p:attrNameLst>
                                          <p:attrName>r</p:attrName>
                                        </p:attrNameLst>
                                      </p:cBhvr>
                                    </p:animRot>
                                  </p:childTnLst>
                                </p:cTn>
                              </p:par>
                              <p:par>
                                <p:cTn id="28" presetID="18" presetClass="emph" presetSubtype="0" fill="hold" grpId="0" nodeType="withEffect">
                                  <p:stCondLst>
                                    <p:cond delay="0"/>
                                  </p:stCondLst>
                                  <p:iterate type="lt">
                                    <p:tmPct val="4000"/>
                                  </p:iterate>
                                  <p:childTnLst>
                                    <p:set>
                                      <p:cBhvr override="childStyle">
                                        <p:cTn id="29" dur="500" fill="hold"/>
                                        <p:tgtEl>
                                          <p:spTgt spid="5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8" grpId="0"/>
      <p:bldP spid="58" grpId="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tge 2">
            <a:extLst>
              <a:ext uri="{FF2B5EF4-FFF2-40B4-BE49-F238E27FC236}">
                <a16:creationId xmlns:a16="http://schemas.microsoft.com/office/drawing/2014/main" id="{A32887D3-DA5B-7702-4E9C-62A0743B0F16}"/>
              </a:ext>
            </a:extLst>
          </p:cNvPr>
          <p:cNvPicPr>
            <a:picLocks noChangeAspect="1"/>
          </p:cNvPicPr>
          <p:nvPr/>
        </p:nvPicPr>
        <p:blipFill>
          <a:blip r:embed="rId2"/>
          <a:stretch>
            <a:fillRect/>
          </a:stretch>
        </p:blipFill>
        <p:spPr>
          <a:xfrm>
            <a:off x="0" y="0"/>
            <a:ext cx="9144000" cy="6858000"/>
          </a:xfrm>
          <a:prstGeom prst="rect">
            <a:avLst/>
          </a:prstGeom>
        </p:spPr>
      </p:pic>
      <p:sp>
        <p:nvSpPr>
          <p:cNvPr id="9" name="QuadreDeText 8" descr="Descarrega't la guia de l'estudiant en PDF">
            <a:hlinkClick r:id="rId3"/>
            <a:extLst>
              <a:ext uri="{FF2B5EF4-FFF2-40B4-BE49-F238E27FC236}">
                <a16:creationId xmlns:a16="http://schemas.microsoft.com/office/drawing/2014/main" id="{66C86BB8-4EE5-44B8-923A-EC3C43098DA1}"/>
              </a:ext>
            </a:extLst>
          </p:cNvPr>
          <p:cNvSpPr txBox="1"/>
          <p:nvPr/>
        </p:nvSpPr>
        <p:spPr>
          <a:xfrm>
            <a:off x="2609850" y="2362200"/>
            <a:ext cx="1733550" cy="13589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0" descr="Accedeix a la web de la UAB, www.uab.cat">
            <a:hlinkClick r:id="rId4"/>
            <a:extLst>
              <a:ext uri="{FF2B5EF4-FFF2-40B4-BE49-F238E27FC236}">
                <a16:creationId xmlns:a16="http://schemas.microsoft.com/office/drawing/2014/main" id="{4DFB9F3D-EFC2-65F9-49E5-CC25D18F7901}"/>
              </a:ext>
            </a:extLst>
          </p:cNvPr>
          <p:cNvSpPr/>
          <p:nvPr/>
        </p:nvSpPr>
        <p:spPr>
          <a:xfrm>
            <a:off x="920750" y="5924550"/>
            <a:ext cx="2159000" cy="7302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3415356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FAB0B5CE-EE0C-3C40-B486-599D2380759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768610" y="-292110"/>
            <a:ext cx="10155115" cy="7622424"/>
          </a:xfrm>
          <a:prstGeom prst="rect">
            <a:avLst/>
          </a:prstGeom>
        </p:spPr>
      </p:pic>
      <p:sp>
        <p:nvSpPr>
          <p:cNvPr id="3" name="Rectángulo 2">
            <a:extLst>
              <a:ext uri="{FF2B5EF4-FFF2-40B4-BE49-F238E27FC236}">
                <a16:creationId xmlns:a16="http://schemas.microsoft.com/office/drawing/2014/main" id="{57E6813A-5E6B-EE40-8B4B-BB3AB972FEC2}"/>
              </a:ext>
            </a:extLst>
          </p:cNvPr>
          <p:cNvSpPr/>
          <p:nvPr/>
        </p:nvSpPr>
        <p:spPr>
          <a:xfrm>
            <a:off x="416452" y="1942521"/>
            <a:ext cx="2179394" cy="317064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56" name="Rectángulo 55">
            <a:extLst>
              <a:ext uri="{FF2B5EF4-FFF2-40B4-BE49-F238E27FC236}">
                <a16:creationId xmlns:a16="http://schemas.microsoft.com/office/drawing/2014/main" id="{51A0DA64-B8B2-7042-8AB2-83C025F4E86A}"/>
              </a:ext>
            </a:extLst>
          </p:cNvPr>
          <p:cNvSpPr/>
          <p:nvPr/>
        </p:nvSpPr>
        <p:spPr>
          <a:xfrm>
            <a:off x="3453252" y="1933780"/>
            <a:ext cx="2208445" cy="317064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60" name="Rectángulo 59">
            <a:extLst>
              <a:ext uri="{FF2B5EF4-FFF2-40B4-BE49-F238E27FC236}">
                <a16:creationId xmlns:a16="http://schemas.microsoft.com/office/drawing/2014/main" id="{7A5C9E3F-4901-6B45-B0C5-15835DED534E}"/>
              </a:ext>
            </a:extLst>
          </p:cNvPr>
          <p:cNvSpPr/>
          <p:nvPr/>
        </p:nvSpPr>
        <p:spPr>
          <a:xfrm>
            <a:off x="6512646" y="1933780"/>
            <a:ext cx="2208445" cy="317064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 name="CuadroTexto 1"/>
          <p:cNvSpPr txBox="1"/>
          <p:nvPr/>
        </p:nvSpPr>
        <p:spPr>
          <a:xfrm>
            <a:off x="-2563340" y="1649405"/>
            <a:ext cx="184666" cy="369332"/>
          </a:xfrm>
          <a:prstGeom prst="rect">
            <a:avLst/>
          </a:prstGeom>
          <a:noFill/>
        </p:spPr>
        <p:txBody>
          <a:bodyPr wrap="none" rtlCol="0">
            <a:spAutoFit/>
          </a:bodyPr>
          <a:lstStyle/>
          <a:p>
            <a:endParaRPr lang="ca-ES" dirty="0"/>
          </a:p>
        </p:txBody>
      </p:sp>
      <p:sp>
        <p:nvSpPr>
          <p:cNvPr id="9" name="CuadroTexto 8"/>
          <p:cNvSpPr txBox="1"/>
          <p:nvPr/>
        </p:nvSpPr>
        <p:spPr>
          <a:xfrm>
            <a:off x="-935092" y="960420"/>
            <a:ext cx="184666" cy="369332"/>
          </a:xfrm>
          <a:prstGeom prst="rect">
            <a:avLst/>
          </a:prstGeom>
          <a:noFill/>
        </p:spPr>
        <p:txBody>
          <a:bodyPr wrap="none" rtlCol="0">
            <a:spAutoFit/>
          </a:bodyPr>
          <a:lstStyle/>
          <a:p>
            <a:endParaRPr lang="ca-ES" dirty="0"/>
          </a:p>
        </p:txBody>
      </p:sp>
      <p:pic>
        <p:nvPicPr>
          <p:cNvPr id="26" name="Imagen 25">
            <a:extLst>
              <a:ext uri="{FF2B5EF4-FFF2-40B4-BE49-F238E27FC236}">
                <a16:creationId xmlns:a16="http://schemas.microsoft.com/office/drawing/2014/main" id="{BDEA7569-0070-0043-90B0-FF970A78B49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777570" y="5149440"/>
            <a:ext cx="10186159" cy="2194560"/>
          </a:xfrm>
          <a:prstGeom prst="rect">
            <a:avLst/>
          </a:prstGeom>
        </p:spPr>
      </p:pic>
      <p:pic>
        <p:nvPicPr>
          <p:cNvPr id="27" name="Imagen 26">
            <a:extLst>
              <a:ext uri="{FF2B5EF4-FFF2-40B4-BE49-F238E27FC236}">
                <a16:creationId xmlns:a16="http://schemas.microsoft.com/office/drawing/2014/main" id="{7B6C693B-49CC-6B40-B83F-E98D41B327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850" y="-365367"/>
            <a:ext cx="10186159" cy="2813501"/>
          </a:xfrm>
          <a:prstGeom prst="rect">
            <a:avLst/>
          </a:prstGeom>
        </p:spPr>
      </p:pic>
      <p:sp>
        <p:nvSpPr>
          <p:cNvPr id="28" name="Rectángulo 27">
            <a:extLst>
              <a:ext uri="{FF2B5EF4-FFF2-40B4-BE49-F238E27FC236}">
                <a16:creationId xmlns:a16="http://schemas.microsoft.com/office/drawing/2014/main" id="{2513E6B1-E3A2-E44A-9055-330F0BEBFA32}"/>
              </a:ext>
            </a:extLst>
          </p:cNvPr>
          <p:cNvSpPr/>
          <p:nvPr/>
        </p:nvSpPr>
        <p:spPr>
          <a:xfrm>
            <a:off x="1075643" y="1228308"/>
            <a:ext cx="989264" cy="71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sp>
        <p:nvSpPr>
          <p:cNvPr id="29" name="CuadroTexto 28">
            <a:extLst>
              <a:ext uri="{FF2B5EF4-FFF2-40B4-BE49-F238E27FC236}">
                <a16:creationId xmlns:a16="http://schemas.microsoft.com/office/drawing/2014/main" id="{52D7C869-2108-0240-833B-3B5EBD5AED16}"/>
              </a:ext>
            </a:extLst>
          </p:cNvPr>
          <p:cNvSpPr txBox="1"/>
          <p:nvPr/>
        </p:nvSpPr>
        <p:spPr>
          <a:xfrm>
            <a:off x="969208" y="448851"/>
            <a:ext cx="7601664" cy="523220"/>
          </a:xfrm>
          <a:prstGeom prst="rect">
            <a:avLst/>
          </a:prstGeom>
          <a:noFill/>
        </p:spPr>
        <p:txBody>
          <a:bodyPr wrap="square" rtlCol="0">
            <a:spAutoFit/>
          </a:bodyPr>
          <a:lstStyle/>
          <a:p>
            <a:pPr>
              <a:lnSpc>
                <a:spcPct val="85000"/>
              </a:lnSpc>
            </a:pPr>
            <a:r>
              <a:rPr lang="is-IS" sz="3200" b="1" dirty="0">
                <a:solidFill>
                  <a:srgbClr val="FFFFFF"/>
                </a:solidFill>
                <a:latin typeface="Arial" panose="020B0604020202020204" pitchFamily="34" charset="0"/>
                <a:cs typeface="Arial" panose="020B0604020202020204" pitchFamily="34" charset="0"/>
              </a:rPr>
              <a:t>5 raons per triar la UAB</a:t>
            </a:r>
            <a:endParaRPr lang="ca-ES" sz="3200" b="1" dirty="0">
              <a:solidFill>
                <a:srgbClr val="FFFFFF"/>
              </a:solidFill>
              <a:latin typeface="Arial" panose="020B0604020202020204" pitchFamily="34" charset="0"/>
              <a:cs typeface="Arial" panose="020B0604020202020204" pitchFamily="34" charset="0"/>
            </a:endParaRPr>
          </a:p>
        </p:txBody>
      </p:sp>
      <p:grpSp>
        <p:nvGrpSpPr>
          <p:cNvPr id="16" name="Agrupa 15">
            <a:extLst>
              <a:ext uri="{FF2B5EF4-FFF2-40B4-BE49-F238E27FC236}">
                <a16:creationId xmlns:a16="http://schemas.microsoft.com/office/drawing/2014/main" id="{4A3C2EB8-4249-0ACA-CB6D-47B6592A0F2C}"/>
              </a:ext>
            </a:extLst>
          </p:cNvPr>
          <p:cNvGrpSpPr/>
          <p:nvPr/>
        </p:nvGrpSpPr>
        <p:grpSpPr>
          <a:xfrm>
            <a:off x="1222179" y="1398150"/>
            <a:ext cx="496398" cy="496398"/>
            <a:chOff x="1222179" y="1398150"/>
            <a:chExt cx="496398" cy="496398"/>
          </a:xfrm>
        </p:grpSpPr>
        <p:sp>
          <p:nvSpPr>
            <p:cNvPr id="54" name="Elipse 53">
              <a:extLst>
                <a:ext uri="{FF2B5EF4-FFF2-40B4-BE49-F238E27FC236}">
                  <a16:creationId xmlns:a16="http://schemas.microsoft.com/office/drawing/2014/main" id="{FD014501-7EFC-6646-B3A5-3DAB2AA84A03}"/>
                </a:ext>
              </a:extLst>
            </p:cNvPr>
            <p:cNvSpPr/>
            <p:nvPr/>
          </p:nvSpPr>
          <p:spPr>
            <a:xfrm>
              <a:off x="1222179" y="1398150"/>
              <a:ext cx="496398" cy="496398"/>
            </a:xfrm>
            <a:prstGeom prst="ellipse">
              <a:avLst/>
            </a:prstGeom>
            <a:solidFill>
              <a:srgbClr val="FFAD1F">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latin typeface="Arial" panose="020B0604020202020204" pitchFamily="34" charset="0"/>
                <a:cs typeface="Arial" panose="020B0604020202020204" pitchFamily="34" charset="0"/>
              </a:endParaRPr>
            </a:p>
          </p:txBody>
        </p:sp>
        <p:sp>
          <p:nvSpPr>
            <p:cNvPr id="62" name="CuadroTexto 61">
              <a:extLst>
                <a:ext uri="{FF2B5EF4-FFF2-40B4-BE49-F238E27FC236}">
                  <a16:creationId xmlns:a16="http://schemas.microsoft.com/office/drawing/2014/main" id="{7D94F790-C453-ED4A-B5EC-12091233411C}"/>
                </a:ext>
              </a:extLst>
            </p:cNvPr>
            <p:cNvSpPr txBox="1"/>
            <p:nvPr/>
          </p:nvSpPr>
          <p:spPr>
            <a:xfrm>
              <a:off x="1296477" y="1453876"/>
              <a:ext cx="337039" cy="415498"/>
            </a:xfrm>
            <a:prstGeom prst="rect">
              <a:avLst/>
            </a:prstGeom>
            <a:noFill/>
          </p:spPr>
          <p:txBody>
            <a:bodyPr wrap="square" rtlCol="0">
              <a:spAutoFit/>
            </a:bodyPr>
            <a:lstStyle/>
            <a:p>
              <a:pPr>
                <a:lnSpc>
                  <a:spcPct val="85000"/>
                </a:lnSpc>
              </a:pPr>
              <a:r>
                <a:rPr lang="is-IS" sz="2400" b="1" dirty="0">
                  <a:solidFill>
                    <a:srgbClr val="FFFFFF"/>
                  </a:solidFill>
                  <a:latin typeface="Arial" panose="020B0604020202020204" pitchFamily="34" charset="0"/>
                  <a:cs typeface="Arial" panose="020B0604020202020204" pitchFamily="34" charset="0"/>
                </a:rPr>
                <a:t>1</a:t>
              </a:r>
              <a:endParaRPr lang="ca-ES" sz="2400" b="1" dirty="0">
                <a:solidFill>
                  <a:srgbClr val="FFFFFF"/>
                </a:solidFill>
                <a:latin typeface="Arial" panose="020B0604020202020204" pitchFamily="34" charset="0"/>
                <a:cs typeface="Arial" panose="020B0604020202020204" pitchFamily="34" charset="0"/>
              </a:endParaRPr>
            </a:p>
          </p:txBody>
        </p:sp>
      </p:grpSp>
      <p:grpSp>
        <p:nvGrpSpPr>
          <p:cNvPr id="17" name="Agrupa 16">
            <a:extLst>
              <a:ext uri="{FF2B5EF4-FFF2-40B4-BE49-F238E27FC236}">
                <a16:creationId xmlns:a16="http://schemas.microsoft.com/office/drawing/2014/main" id="{16235C0A-EE21-844A-AA2A-0C3DD22A55D7}"/>
              </a:ext>
            </a:extLst>
          </p:cNvPr>
          <p:cNvGrpSpPr/>
          <p:nvPr/>
        </p:nvGrpSpPr>
        <p:grpSpPr>
          <a:xfrm>
            <a:off x="2900671" y="2044855"/>
            <a:ext cx="496398" cy="496398"/>
            <a:chOff x="2900671" y="2044855"/>
            <a:chExt cx="496398" cy="496398"/>
          </a:xfrm>
        </p:grpSpPr>
        <p:sp>
          <p:nvSpPr>
            <p:cNvPr id="68" name="Elipse 67">
              <a:extLst>
                <a:ext uri="{FF2B5EF4-FFF2-40B4-BE49-F238E27FC236}">
                  <a16:creationId xmlns:a16="http://schemas.microsoft.com/office/drawing/2014/main" id="{C9582E00-4065-5946-8926-A3A8867E4C32}"/>
                </a:ext>
              </a:extLst>
            </p:cNvPr>
            <p:cNvSpPr/>
            <p:nvPr/>
          </p:nvSpPr>
          <p:spPr>
            <a:xfrm>
              <a:off x="2900671" y="2044855"/>
              <a:ext cx="496398" cy="496398"/>
            </a:xfrm>
            <a:prstGeom prst="ellipse">
              <a:avLst/>
            </a:prstGeom>
            <a:solidFill>
              <a:srgbClr val="FFAD1F">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latin typeface="Arial" panose="020B0604020202020204" pitchFamily="34" charset="0"/>
                <a:cs typeface="Arial" panose="020B0604020202020204" pitchFamily="34" charset="0"/>
              </a:endParaRPr>
            </a:p>
          </p:txBody>
        </p:sp>
        <p:sp>
          <p:nvSpPr>
            <p:cNvPr id="69" name="CuadroTexto 68">
              <a:extLst>
                <a:ext uri="{FF2B5EF4-FFF2-40B4-BE49-F238E27FC236}">
                  <a16:creationId xmlns:a16="http://schemas.microsoft.com/office/drawing/2014/main" id="{32F8FE4B-C580-2941-98B2-D55CBE33027D}"/>
                </a:ext>
              </a:extLst>
            </p:cNvPr>
            <p:cNvSpPr txBox="1"/>
            <p:nvPr/>
          </p:nvSpPr>
          <p:spPr>
            <a:xfrm>
              <a:off x="2974969" y="2100581"/>
              <a:ext cx="337039" cy="415498"/>
            </a:xfrm>
            <a:prstGeom prst="rect">
              <a:avLst/>
            </a:prstGeom>
            <a:noFill/>
          </p:spPr>
          <p:txBody>
            <a:bodyPr wrap="square" rtlCol="0">
              <a:spAutoFit/>
            </a:bodyPr>
            <a:lstStyle/>
            <a:p>
              <a:pPr>
                <a:lnSpc>
                  <a:spcPct val="85000"/>
                </a:lnSpc>
              </a:pPr>
              <a:r>
                <a:rPr lang="is-IS" sz="2400" b="1" dirty="0">
                  <a:solidFill>
                    <a:srgbClr val="FFFFFF"/>
                  </a:solidFill>
                  <a:latin typeface="Arial" panose="020B0604020202020204" pitchFamily="34" charset="0"/>
                  <a:cs typeface="Arial" panose="020B0604020202020204" pitchFamily="34" charset="0"/>
                </a:rPr>
                <a:t>2</a:t>
              </a:r>
              <a:endParaRPr lang="ca-ES" sz="2400" b="1" dirty="0">
                <a:solidFill>
                  <a:srgbClr val="FFFFFF"/>
                </a:solidFill>
                <a:latin typeface="Arial" panose="020B0604020202020204" pitchFamily="34" charset="0"/>
                <a:cs typeface="Arial" panose="020B0604020202020204" pitchFamily="34" charset="0"/>
              </a:endParaRPr>
            </a:p>
          </p:txBody>
        </p:sp>
      </p:grpSp>
      <p:grpSp>
        <p:nvGrpSpPr>
          <p:cNvPr id="18" name="Agrupa 17">
            <a:extLst>
              <a:ext uri="{FF2B5EF4-FFF2-40B4-BE49-F238E27FC236}">
                <a16:creationId xmlns:a16="http://schemas.microsoft.com/office/drawing/2014/main" id="{16AF258C-5519-0EC7-7682-A74B889D708A}"/>
              </a:ext>
            </a:extLst>
          </p:cNvPr>
          <p:cNvGrpSpPr/>
          <p:nvPr/>
        </p:nvGrpSpPr>
        <p:grpSpPr>
          <a:xfrm>
            <a:off x="2900671" y="2818376"/>
            <a:ext cx="496398" cy="496398"/>
            <a:chOff x="2900671" y="2818376"/>
            <a:chExt cx="496398" cy="496398"/>
          </a:xfrm>
        </p:grpSpPr>
        <p:sp>
          <p:nvSpPr>
            <p:cNvPr id="71" name="Elipse 70">
              <a:extLst>
                <a:ext uri="{FF2B5EF4-FFF2-40B4-BE49-F238E27FC236}">
                  <a16:creationId xmlns:a16="http://schemas.microsoft.com/office/drawing/2014/main" id="{256DFC67-B370-9E48-922B-8F70196875D6}"/>
                </a:ext>
              </a:extLst>
            </p:cNvPr>
            <p:cNvSpPr/>
            <p:nvPr/>
          </p:nvSpPr>
          <p:spPr>
            <a:xfrm>
              <a:off x="2900671" y="2818376"/>
              <a:ext cx="496398" cy="496398"/>
            </a:xfrm>
            <a:prstGeom prst="ellipse">
              <a:avLst/>
            </a:prstGeom>
            <a:solidFill>
              <a:srgbClr val="FFAD1F">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latin typeface="Arial" panose="020B0604020202020204" pitchFamily="34" charset="0"/>
                <a:cs typeface="Arial" panose="020B0604020202020204" pitchFamily="34" charset="0"/>
              </a:endParaRPr>
            </a:p>
          </p:txBody>
        </p:sp>
        <p:sp>
          <p:nvSpPr>
            <p:cNvPr id="72" name="CuadroTexto 71">
              <a:extLst>
                <a:ext uri="{FF2B5EF4-FFF2-40B4-BE49-F238E27FC236}">
                  <a16:creationId xmlns:a16="http://schemas.microsoft.com/office/drawing/2014/main" id="{EB284889-0243-6143-BAF6-046BC6CC711D}"/>
                </a:ext>
              </a:extLst>
            </p:cNvPr>
            <p:cNvSpPr txBox="1"/>
            <p:nvPr/>
          </p:nvSpPr>
          <p:spPr>
            <a:xfrm>
              <a:off x="2974969" y="2874102"/>
              <a:ext cx="337039" cy="415498"/>
            </a:xfrm>
            <a:prstGeom prst="rect">
              <a:avLst/>
            </a:prstGeom>
            <a:noFill/>
          </p:spPr>
          <p:txBody>
            <a:bodyPr wrap="square" rtlCol="0">
              <a:spAutoFit/>
            </a:bodyPr>
            <a:lstStyle/>
            <a:p>
              <a:pPr>
                <a:lnSpc>
                  <a:spcPct val="85000"/>
                </a:lnSpc>
              </a:pPr>
              <a:r>
                <a:rPr lang="is-IS" sz="2400" b="1" dirty="0">
                  <a:solidFill>
                    <a:srgbClr val="FFFFFF"/>
                  </a:solidFill>
                  <a:latin typeface="Arial" panose="020B0604020202020204" pitchFamily="34" charset="0"/>
                  <a:cs typeface="Arial" panose="020B0604020202020204" pitchFamily="34" charset="0"/>
                </a:rPr>
                <a:t>3</a:t>
              </a:r>
              <a:endParaRPr lang="ca-ES" sz="2400" b="1" dirty="0">
                <a:solidFill>
                  <a:srgbClr val="FFFFFF"/>
                </a:solidFill>
                <a:latin typeface="Arial" panose="020B0604020202020204" pitchFamily="34" charset="0"/>
                <a:cs typeface="Arial" panose="020B0604020202020204" pitchFamily="34" charset="0"/>
              </a:endParaRPr>
            </a:p>
          </p:txBody>
        </p:sp>
      </p:grpSp>
      <p:grpSp>
        <p:nvGrpSpPr>
          <p:cNvPr id="19" name="Agrupa 18">
            <a:extLst>
              <a:ext uri="{FF2B5EF4-FFF2-40B4-BE49-F238E27FC236}">
                <a16:creationId xmlns:a16="http://schemas.microsoft.com/office/drawing/2014/main" id="{6EBFB53C-B6E5-5303-9FE3-B024E1878D66}"/>
              </a:ext>
            </a:extLst>
          </p:cNvPr>
          <p:cNvGrpSpPr/>
          <p:nvPr/>
        </p:nvGrpSpPr>
        <p:grpSpPr>
          <a:xfrm>
            <a:off x="2900671" y="3884104"/>
            <a:ext cx="496398" cy="496398"/>
            <a:chOff x="2900671" y="3884104"/>
            <a:chExt cx="496398" cy="496398"/>
          </a:xfrm>
        </p:grpSpPr>
        <p:sp>
          <p:nvSpPr>
            <p:cNvPr id="74" name="Elipse 73">
              <a:extLst>
                <a:ext uri="{FF2B5EF4-FFF2-40B4-BE49-F238E27FC236}">
                  <a16:creationId xmlns:a16="http://schemas.microsoft.com/office/drawing/2014/main" id="{0FFC1A60-6FE5-0B4A-8A5B-87D66B811AA2}"/>
                </a:ext>
              </a:extLst>
            </p:cNvPr>
            <p:cNvSpPr/>
            <p:nvPr/>
          </p:nvSpPr>
          <p:spPr>
            <a:xfrm>
              <a:off x="2900671" y="3884104"/>
              <a:ext cx="496398" cy="496398"/>
            </a:xfrm>
            <a:prstGeom prst="ellipse">
              <a:avLst/>
            </a:prstGeom>
            <a:solidFill>
              <a:srgbClr val="FFAD1F">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latin typeface="Arial" panose="020B0604020202020204" pitchFamily="34" charset="0"/>
                <a:cs typeface="Arial" panose="020B0604020202020204" pitchFamily="34" charset="0"/>
              </a:endParaRPr>
            </a:p>
          </p:txBody>
        </p:sp>
        <p:sp>
          <p:nvSpPr>
            <p:cNvPr id="75" name="CuadroTexto 74">
              <a:extLst>
                <a:ext uri="{FF2B5EF4-FFF2-40B4-BE49-F238E27FC236}">
                  <a16:creationId xmlns:a16="http://schemas.microsoft.com/office/drawing/2014/main" id="{42A428D1-7282-BA4B-B707-B2B736001069}"/>
                </a:ext>
              </a:extLst>
            </p:cNvPr>
            <p:cNvSpPr txBox="1"/>
            <p:nvPr/>
          </p:nvSpPr>
          <p:spPr>
            <a:xfrm>
              <a:off x="2974969" y="3939830"/>
              <a:ext cx="337039" cy="415498"/>
            </a:xfrm>
            <a:prstGeom prst="rect">
              <a:avLst/>
            </a:prstGeom>
            <a:noFill/>
          </p:spPr>
          <p:txBody>
            <a:bodyPr wrap="square" rtlCol="0">
              <a:spAutoFit/>
            </a:bodyPr>
            <a:lstStyle/>
            <a:p>
              <a:pPr>
                <a:lnSpc>
                  <a:spcPct val="85000"/>
                </a:lnSpc>
              </a:pPr>
              <a:r>
                <a:rPr lang="es-ES_tradnl" sz="2400" b="1" dirty="0">
                  <a:solidFill>
                    <a:srgbClr val="FFFFFF"/>
                  </a:solidFill>
                  <a:latin typeface="Arial" panose="020B0604020202020204" pitchFamily="34" charset="0"/>
                  <a:cs typeface="Arial" panose="020B0604020202020204" pitchFamily="34" charset="0"/>
                </a:rPr>
                <a:t>4</a:t>
              </a:r>
              <a:endParaRPr lang="ca-ES" sz="2400" b="1" dirty="0">
                <a:solidFill>
                  <a:srgbClr val="FFFFFF"/>
                </a:solidFill>
                <a:latin typeface="Arial" panose="020B0604020202020204" pitchFamily="34" charset="0"/>
                <a:cs typeface="Arial" panose="020B0604020202020204" pitchFamily="34" charset="0"/>
              </a:endParaRPr>
            </a:p>
          </p:txBody>
        </p:sp>
      </p:grpSp>
      <p:grpSp>
        <p:nvGrpSpPr>
          <p:cNvPr id="20" name="Agrupa 19">
            <a:extLst>
              <a:ext uri="{FF2B5EF4-FFF2-40B4-BE49-F238E27FC236}">
                <a16:creationId xmlns:a16="http://schemas.microsoft.com/office/drawing/2014/main" id="{F6AA2CE1-6C56-6F6D-223A-E2C9DCBF514A}"/>
              </a:ext>
            </a:extLst>
          </p:cNvPr>
          <p:cNvGrpSpPr/>
          <p:nvPr/>
        </p:nvGrpSpPr>
        <p:grpSpPr>
          <a:xfrm>
            <a:off x="7351125" y="1382560"/>
            <a:ext cx="496398" cy="496398"/>
            <a:chOff x="7351125" y="1382560"/>
            <a:chExt cx="496398" cy="496398"/>
          </a:xfrm>
        </p:grpSpPr>
        <p:sp>
          <p:nvSpPr>
            <p:cNvPr id="77" name="Elipse 76">
              <a:extLst>
                <a:ext uri="{FF2B5EF4-FFF2-40B4-BE49-F238E27FC236}">
                  <a16:creationId xmlns:a16="http://schemas.microsoft.com/office/drawing/2014/main" id="{236342CD-91FD-2B42-8313-7754ADCFC4BF}"/>
                </a:ext>
              </a:extLst>
            </p:cNvPr>
            <p:cNvSpPr/>
            <p:nvPr/>
          </p:nvSpPr>
          <p:spPr>
            <a:xfrm>
              <a:off x="7351125" y="1382560"/>
              <a:ext cx="496398" cy="496398"/>
            </a:xfrm>
            <a:prstGeom prst="ellipse">
              <a:avLst/>
            </a:prstGeom>
            <a:solidFill>
              <a:srgbClr val="FFAD1F">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latin typeface="Arial" panose="020B0604020202020204" pitchFamily="34" charset="0"/>
                <a:cs typeface="Arial" panose="020B0604020202020204" pitchFamily="34" charset="0"/>
              </a:endParaRPr>
            </a:p>
          </p:txBody>
        </p:sp>
        <p:sp>
          <p:nvSpPr>
            <p:cNvPr id="78" name="CuadroTexto 77">
              <a:extLst>
                <a:ext uri="{FF2B5EF4-FFF2-40B4-BE49-F238E27FC236}">
                  <a16:creationId xmlns:a16="http://schemas.microsoft.com/office/drawing/2014/main" id="{8C721A05-6C11-DF4C-ABC1-3CE7E2FFCE58}"/>
                </a:ext>
              </a:extLst>
            </p:cNvPr>
            <p:cNvSpPr txBox="1"/>
            <p:nvPr/>
          </p:nvSpPr>
          <p:spPr>
            <a:xfrm>
              <a:off x="7425423" y="1438286"/>
              <a:ext cx="337039" cy="415498"/>
            </a:xfrm>
            <a:prstGeom prst="rect">
              <a:avLst/>
            </a:prstGeom>
            <a:noFill/>
          </p:spPr>
          <p:txBody>
            <a:bodyPr wrap="square" rtlCol="0">
              <a:spAutoFit/>
            </a:bodyPr>
            <a:lstStyle/>
            <a:p>
              <a:pPr>
                <a:lnSpc>
                  <a:spcPct val="85000"/>
                </a:lnSpc>
              </a:pPr>
              <a:r>
                <a:rPr lang="is-IS" sz="2400" b="1" dirty="0">
                  <a:solidFill>
                    <a:srgbClr val="FFFFFF"/>
                  </a:solidFill>
                  <a:latin typeface="Arial" panose="020B0604020202020204" pitchFamily="34" charset="0"/>
                  <a:cs typeface="Arial" panose="020B0604020202020204" pitchFamily="34" charset="0"/>
                </a:rPr>
                <a:t>5</a:t>
              </a:r>
              <a:endParaRPr lang="ca-ES" sz="2400" b="1" dirty="0">
                <a:solidFill>
                  <a:srgbClr val="FFFFFF"/>
                </a:solidFill>
                <a:latin typeface="Arial" panose="020B0604020202020204" pitchFamily="34" charset="0"/>
                <a:cs typeface="Arial" panose="020B0604020202020204" pitchFamily="34" charset="0"/>
              </a:endParaRPr>
            </a:p>
          </p:txBody>
        </p:sp>
      </p:grpSp>
      <p:pic>
        <p:nvPicPr>
          <p:cNvPr id="34" name="Imagen 33" descr="Olga és estudiant de la UAB"/>
          <p:cNvPicPr>
            <a:picLocks noChangeAspect="1"/>
          </p:cNvPicPr>
          <p:nvPr/>
        </p:nvPicPr>
        <p:blipFill rotWithShape="1">
          <a:blip r:embed="rId5"/>
          <a:srcRect l="16327" t="5216" r="40405" b="8768"/>
          <a:stretch/>
        </p:blipFill>
        <p:spPr>
          <a:xfrm>
            <a:off x="1239016" y="2243138"/>
            <a:ext cx="1361955" cy="2870027"/>
          </a:xfrm>
          <a:prstGeom prst="rect">
            <a:avLst/>
          </a:prstGeom>
        </p:spPr>
      </p:pic>
      <p:pic>
        <p:nvPicPr>
          <p:cNvPr id="5" name="Imagen 4" descr="Universitat pública i capdavantera en els ràquings internacionals">
            <a:extLst>
              <a:ext uri="{FF2B5EF4-FFF2-40B4-BE49-F238E27FC236}">
                <a16:creationId xmlns:a16="http://schemas.microsoft.com/office/drawing/2014/main" id="{4F1400C5-E733-4EBD-A63D-28C619B3A8DB}"/>
              </a:ext>
            </a:extLst>
          </p:cNvPr>
          <p:cNvPicPr>
            <a:picLocks noChangeAspect="1"/>
          </p:cNvPicPr>
          <p:nvPr/>
        </p:nvPicPr>
        <p:blipFill>
          <a:blip r:embed="rId6"/>
          <a:stretch>
            <a:fillRect/>
          </a:stretch>
        </p:blipFill>
        <p:spPr>
          <a:xfrm>
            <a:off x="136890" y="1781567"/>
            <a:ext cx="2572735" cy="2462997"/>
          </a:xfrm>
          <a:prstGeom prst="rect">
            <a:avLst/>
          </a:prstGeom>
        </p:spPr>
      </p:pic>
      <p:pic>
        <p:nvPicPr>
          <p:cNvPr id="6" name="Imagen 5" descr="Universitat transformadora">
            <a:extLst>
              <a:ext uri="{FF2B5EF4-FFF2-40B4-BE49-F238E27FC236}">
                <a16:creationId xmlns:a16="http://schemas.microsoft.com/office/drawing/2014/main" id="{90DAB3D2-69FD-4975-AB81-A734DB8D6037}"/>
              </a:ext>
            </a:extLst>
          </p:cNvPr>
          <p:cNvPicPr>
            <a:picLocks noChangeAspect="1"/>
          </p:cNvPicPr>
          <p:nvPr/>
        </p:nvPicPr>
        <p:blipFill>
          <a:blip r:embed="rId7"/>
          <a:stretch>
            <a:fillRect/>
          </a:stretch>
        </p:blipFill>
        <p:spPr>
          <a:xfrm>
            <a:off x="3310018" y="1798263"/>
            <a:ext cx="2523963" cy="1310754"/>
          </a:xfrm>
          <a:prstGeom prst="rect">
            <a:avLst/>
          </a:prstGeom>
        </p:spPr>
      </p:pic>
      <p:pic>
        <p:nvPicPr>
          <p:cNvPr id="7" name="Imagen 6">
            <a:extLst>
              <a:ext uri="{FF2B5EF4-FFF2-40B4-BE49-F238E27FC236}">
                <a16:creationId xmlns:a16="http://schemas.microsoft.com/office/drawing/2014/main" id="{86D41CA4-1260-44B6-91C6-F6DFB5101759}"/>
              </a:ext>
            </a:extLst>
          </p:cNvPr>
          <p:cNvPicPr>
            <a:picLocks noChangeAspect="1"/>
          </p:cNvPicPr>
          <p:nvPr/>
        </p:nvPicPr>
        <p:blipFill>
          <a:blip r:embed="rId8"/>
          <a:srcRect/>
          <a:stretch/>
        </p:blipFill>
        <p:spPr>
          <a:xfrm>
            <a:off x="3276292" y="2593955"/>
            <a:ext cx="2481287" cy="1548518"/>
          </a:xfrm>
          <a:prstGeom prst="rect">
            <a:avLst/>
          </a:prstGeom>
        </p:spPr>
      </p:pic>
      <p:pic>
        <p:nvPicPr>
          <p:cNvPr id="8" name="Imagen 7" descr="10.500 pràctiques professionals">
            <a:extLst>
              <a:ext uri="{FF2B5EF4-FFF2-40B4-BE49-F238E27FC236}">
                <a16:creationId xmlns:a16="http://schemas.microsoft.com/office/drawing/2014/main" id="{E5C6601B-DC46-4FE4-9268-AB2B1A4B1384}"/>
              </a:ext>
            </a:extLst>
          </p:cNvPr>
          <p:cNvPicPr>
            <a:picLocks noChangeAspect="1"/>
          </p:cNvPicPr>
          <p:nvPr/>
        </p:nvPicPr>
        <p:blipFill>
          <a:blip r:embed="rId9"/>
          <a:stretch>
            <a:fillRect/>
          </a:stretch>
        </p:blipFill>
        <p:spPr>
          <a:xfrm>
            <a:off x="3290945" y="3717150"/>
            <a:ext cx="2481287" cy="1554615"/>
          </a:xfrm>
          <a:prstGeom prst="rect">
            <a:avLst/>
          </a:prstGeom>
        </p:spPr>
      </p:pic>
      <p:pic>
        <p:nvPicPr>
          <p:cNvPr id="12" name="Imagen 11" descr="Un campus únic a Catalunya">
            <a:extLst>
              <a:ext uri="{FF2B5EF4-FFF2-40B4-BE49-F238E27FC236}">
                <a16:creationId xmlns:a16="http://schemas.microsoft.com/office/drawing/2014/main" id="{FD34A5CE-02AC-40CC-9A66-B19053EDED6F}"/>
              </a:ext>
            </a:extLst>
          </p:cNvPr>
          <p:cNvPicPr>
            <a:picLocks noChangeAspect="1"/>
          </p:cNvPicPr>
          <p:nvPr/>
        </p:nvPicPr>
        <p:blipFill>
          <a:blip r:embed="rId10"/>
          <a:stretch>
            <a:fillRect/>
          </a:stretch>
        </p:blipFill>
        <p:spPr>
          <a:xfrm>
            <a:off x="6166926" y="1646035"/>
            <a:ext cx="2780017" cy="2030144"/>
          </a:xfrm>
          <a:prstGeom prst="rect">
            <a:avLst/>
          </a:prstGeom>
        </p:spPr>
      </p:pic>
      <p:pic>
        <p:nvPicPr>
          <p:cNvPr id="40" name="Imagen 39" descr="Eric és estudiant de la UAB"/>
          <p:cNvPicPr>
            <a:picLocks noChangeAspect="1"/>
          </p:cNvPicPr>
          <p:nvPr/>
        </p:nvPicPr>
        <p:blipFill rotWithShape="1">
          <a:blip r:embed="rId11"/>
          <a:srcRect r="36686" b="16897"/>
          <a:stretch/>
        </p:blipFill>
        <p:spPr>
          <a:xfrm>
            <a:off x="6796217" y="1829398"/>
            <a:ext cx="1926896" cy="3275223"/>
          </a:xfrm>
          <a:prstGeom prst="rect">
            <a:avLst/>
          </a:prstGeom>
        </p:spPr>
      </p:pic>
      <p:pic>
        <p:nvPicPr>
          <p:cNvPr id="4" name="Imagen 13">
            <a:hlinkClick r:id="rId12"/>
            <a:extLst>
              <a:ext uri="{FF2B5EF4-FFF2-40B4-BE49-F238E27FC236}">
                <a16:creationId xmlns:a16="http://schemas.microsoft.com/office/drawing/2014/main" id="{D2FDE15C-A17C-6CDE-FD5B-A0A1207A661A}"/>
              </a:ext>
            </a:extLst>
          </p:cNvPr>
          <p:cNvPicPr>
            <a:picLocks noChangeAspect="1"/>
          </p:cNvPicPr>
          <p:nvPr/>
        </p:nvPicPr>
        <p:blipFill>
          <a:blip r:embed="rId13"/>
          <a:srcRect/>
          <a:stretch/>
        </p:blipFill>
        <p:spPr>
          <a:xfrm>
            <a:off x="1042988" y="6123188"/>
            <a:ext cx="1800000" cy="330000"/>
          </a:xfrm>
          <a:prstGeom prst="rect">
            <a:avLst/>
          </a:prstGeom>
        </p:spPr>
      </p:pic>
    </p:spTree>
    <p:extLst>
      <p:ext uri="{BB962C8B-B14F-4D97-AF65-F5344CB8AC3E}">
        <p14:creationId xmlns:p14="http://schemas.microsoft.com/office/powerpoint/2010/main" val="3316851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nodeType="afterEffect">
                                  <p:stCondLst>
                                    <p:cond delay="1000"/>
                                  </p:stCondLst>
                                  <p:childTnLst>
                                    <p:set>
                                      <p:cBhvr>
                                        <p:cTn id="13" dur="1" fill="hold">
                                          <p:stCondLst>
                                            <p:cond delay="0"/>
                                          </p:stCondLst>
                                        </p:cTn>
                                        <p:tgtEl>
                                          <p:spTgt spid="17"/>
                                        </p:tgtEl>
                                        <p:attrNameLst>
                                          <p:attrName>style.visibility</p:attrName>
                                        </p:attrNameLst>
                                      </p:cBhvr>
                                      <p:to>
                                        <p:strVal val="visible"/>
                                      </p:to>
                                    </p:set>
                                  </p:childTnLst>
                                </p:cTn>
                              </p:par>
                              <p:par>
                                <p:cTn id="14" presetID="1" presetClass="entr" presetSubtype="0" fill="hold" nodeType="withEffect">
                                  <p:stCondLst>
                                    <p:cond delay="100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1000"/>
                                  </p:stCondLst>
                                  <p:childTnLst>
                                    <p:set>
                                      <p:cBhvr>
                                        <p:cTn id="17" dur="1" fill="hold">
                                          <p:stCondLst>
                                            <p:cond delay="0"/>
                                          </p:stCondLst>
                                        </p:cTn>
                                        <p:tgtEl>
                                          <p:spTgt spid="18"/>
                                        </p:tgtEl>
                                        <p:attrNameLst>
                                          <p:attrName>style.visibility</p:attrName>
                                        </p:attrNameLst>
                                      </p:cBhvr>
                                      <p:to>
                                        <p:strVal val="visible"/>
                                      </p:to>
                                    </p:set>
                                  </p:childTnLst>
                                </p:cTn>
                              </p:par>
                              <p:par>
                                <p:cTn id="18" presetID="1" presetClass="entr" presetSubtype="0" fill="hold" nodeType="withEffect">
                                  <p:stCondLst>
                                    <p:cond delay="100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nodeType="withEffect">
                                  <p:stCondLst>
                                    <p:cond delay="1000"/>
                                  </p:stCondLst>
                                  <p:childTnLst>
                                    <p:set>
                                      <p:cBhvr>
                                        <p:cTn id="21" dur="1" fill="hold">
                                          <p:stCondLst>
                                            <p:cond delay="0"/>
                                          </p:stCondLst>
                                        </p:cTn>
                                        <p:tgtEl>
                                          <p:spTgt spid="19"/>
                                        </p:tgtEl>
                                        <p:attrNameLst>
                                          <p:attrName>style.visibility</p:attrName>
                                        </p:attrNameLst>
                                      </p:cBhvr>
                                      <p:to>
                                        <p:strVal val="visible"/>
                                      </p:to>
                                    </p:set>
                                  </p:childTnLst>
                                </p:cTn>
                              </p:par>
                              <p:par>
                                <p:cTn id="22" presetID="1" presetClass="entr" presetSubtype="0"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nodeType="afterEffect">
                                  <p:stCondLst>
                                    <p:cond delay="100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100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100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a:extLs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2649" y="-161175"/>
            <a:ext cx="9536649" cy="7019175"/>
          </a:xfrm>
          <a:prstGeom prst="rect">
            <a:avLst/>
          </a:prstGeom>
        </p:spPr>
      </p:pic>
      <p:pic>
        <p:nvPicPr>
          <p:cNvPr id="4" name="Imagen 3">
            <a:extLst>
              <a:ext uri="{C183D7F6-B498-43B3-948B-1728B52AA6E4}">
                <adec:decorative xmlns:adec="http://schemas.microsoft.com/office/drawing/2017/decorative" val="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392649" y="-1"/>
            <a:ext cx="9536649" cy="6858001"/>
          </a:xfrm>
          <a:prstGeom prst="rect">
            <a:avLst/>
          </a:prstGeom>
        </p:spPr>
      </p:pic>
      <p:pic>
        <p:nvPicPr>
          <p:cNvPr id="35" name="Imagen 34">
            <a:extLs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5954" r="4277"/>
          <a:stretch/>
        </p:blipFill>
        <p:spPr>
          <a:xfrm>
            <a:off x="0" y="-365410"/>
            <a:ext cx="9144000" cy="4074464"/>
          </a:xfrm>
          <a:prstGeom prst="rect">
            <a:avLst/>
          </a:prstGeom>
        </p:spPr>
      </p:pic>
      <p:pic>
        <p:nvPicPr>
          <p:cNvPr id="45" name="Imagen 44">
            <a:extLst>
              <a:ext uri="{C183D7F6-B498-43B3-948B-1728B52AA6E4}">
                <adec:decorative xmlns:adec="http://schemas.microsoft.com/office/drawing/2017/decorative" val="1"/>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4777" r="5455"/>
          <a:stretch/>
        </p:blipFill>
        <p:spPr>
          <a:xfrm rot="10800000">
            <a:off x="-1" y="4022927"/>
            <a:ext cx="9144001" cy="3100419"/>
          </a:xfrm>
          <a:prstGeom prst="rect">
            <a:avLst/>
          </a:prstGeom>
        </p:spPr>
      </p:pic>
      <p:sp>
        <p:nvSpPr>
          <p:cNvPr id="13" name="CuadroTexto 12">
            <a:extLst>
              <a:ext uri="{C183D7F6-B498-43B3-948B-1728B52AA6E4}">
                <adec:decorative xmlns:adec="http://schemas.microsoft.com/office/drawing/2017/decorative" val="1"/>
              </a:ext>
            </a:extLst>
          </p:cNvPr>
          <p:cNvSpPr txBox="1"/>
          <p:nvPr/>
        </p:nvSpPr>
        <p:spPr>
          <a:xfrm>
            <a:off x="969208" y="448851"/>
            <a:ext cx="7601664" cy="523220"/>
          </a:xfrm>
          <a:prstGeom prst="rect">
            <a:avLst/>
          </a:prstGeom>
          <a:noFill/>
        </p:spPr>
        <p:txBody>
          <a:bodyPr wrap="square" rtlCol="0">
            <a:spAutoFit/>
          </a:bodyPr>
          <a:lstStyle/>
          <a:p>
            <a:pPr>
              <a:lnSpc>
                <a:spcPct val="85000"/>
              </a:lnSpc>
            </a:pPr>
            <a:r>
              <a:rPr lang="ca-ES" sz="3200" b="1" dirty="0">
                <a:solidFill>
                  <a:srgbClr val="FFFFFF"/>
                </a:solidFill>
                <a:latin typeface="Arial"/>
                <a:cs typeface="Arial"/>
              </a:rPr>
              <a:t>Moltes gràcies</a:t>
            </a:r>
          </a:p>
        </p:txBody>
      </p:sp>
      <p:sp>
        <p:nvSpPr>
          <p:cNvPr id="21" name="Rectángulo 20">
            <a:extLst>
              <a:ext uri="{C183D7F6-B498-43B3-948B-1728B52AA6E4}">
                <adec:decorative xmlns:adec="http://schemas.microsoft.com/office/drawing/2017/decorative" val="1"/>
              </a:ext>
            </a:extLst>
          </p:cNvPr>
          <p:cNvSpPr/>
          <p:nvPr/>
        </p:nvSpPr>
        <p:spPr>
          <a:xfrm>
            <a:off x="1075643" y="1228308"/>
            <a:ext cx="989264" cy="71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sp>
        <p:nvSpPr>
          <p:cNvPr id="2" name="CuadroTexto 1"/>
          <p:cNvSpPr txBox="1"/>
          <p:nvPr/>
        </p:nvSpPr>
        <p:spPr>
          <a:xfrm>
            <a:off x="-2275677" y="1813140"/>
            <a:ext cx="184666" cy="369332"/>
          </a:xfrm>
          <a:prstGeom prst="rect">
            <a:avLst/>
          </a:prstGeom>
          <a:noFill/>
        </p:spPr>
        <p:txBody>
          <a:bodyPr wrap="none" rtlCol="0">
            <a:spAutoFit/>
          </a:bodyPr>
          <a:lstStyle/>
          <a:p>
            <a:endParaRPr lang="ca-ES" dirty="0">
              <a:latin typeface="Arial"/>
              <a:cs typeface="Arial"/>
            </a:endParaRPr>
          </a:p>
        </p:txBody>
      </p:sp>
      <p:sp>
        <p:nvSpPr>
          <p:cNvPr id="15" name="CuadroTexto 14">
            <a:extLst>
              <a:ext uri="{C183D7F6-B498-43B3-948B-1728B52AA6E4}">
                <adec:decorative xmlns:adec="http://schemas.microsoft.com/office/drawing/2017/decorative" val="1"/>
              </a:ext>
            </a:extLst>
          </p:cNvPr>
          <p:cNvSpPr txBox="1"/>
          <p:nvPr/>
        </p:nvSpPr>
        <p:spPr>
          <a:xfrm>
            <a:off x="898291" y="3707542"/>
            <a:ext cx="7601664" cy="1950534"/>
          </a:xfrm>
          <a:prstGeom prst="rect">
            <a:avLst/>
          </a:prstGeom>
          <a:noFill/>
        </p:spPr>
        <p:txBody>
          <a:bodyPr wrap="square" rtlCol="0">
            <a:spAutoFit/>
          </a:bodyPr>
          <a:lstStyle/>
          <a:p>
            <a:pPr>
              <a:lnSpc>
                <a:spcPct val="85000"/>
              </a:lnSpc>
            </a:pPr>
            <a:r>
              <a:rPr lang="ca-ES" sz="7000" b="1" dirty="0">
                <a:solidFill>
                  <a:srgbClr val="FFFFFF"/>
                </a:solidFill>
                <a:latin typeface="Arial"/>
                <a:cs typeface="Arial"/>
              </a:rPr>
              <a:t>T’esperem </a:t>
            </a:r>
            <a:br>
              <a:rPr lang="ca-ES" sz="7000" b="1" dirty="0">
                <a:solidFill>
                  <a:srgbClr val="FFFFFF"/>
                </a:solidFill>
                <a:latin typeface="Arial"/>
                <a:cs typeface="Arial"/>
              </a:rPr>
            </a:br>
            <a:r>
              <a:rPr lang="ca-ES" sz="7000" b="1" dirty="0">
                <a:solidFill>
                  <a:srgbClr val="008639"/>
                </a:solidFill>
                <a:latin typeface="Arial"/>
                <a:cs typeface="Arial"/>
              </a:rPr>
              <a:t>a la UAB!</a:t>
            </a:r>
          </a:p>
        </p:txBody>
      </p:sp>
      <p:sp>
        <p:nvSpPr>
          <p:cNvPr id="16" name="CuadroTexto 15" descr="Accedeix a la web de descarrega de les Guies d'informació de la UAB">
            <a:hlinkClick r:id="rId8"/>
            <a:extLst>
              <a:ext uri="{FF2B5EF4-FFF2-40B4-BE49-F238E27FC236}">
                <a16:creationId xmlns:a16="http://schemas.microsoft.com/office/drawing/2014/main" id="{37E99683-F9B7-4059-8EC0-4ACA46480EFD}"/>
              </a:ext>
              <a:ext uri="{C183D7F6-B498-43B3-948B-1728B52AA6E4}">
                <adec:decorative xmlns:adec="http://schemas.microsoft.com/office/drawing/2017/decorative" val="0"/>
              </a:ext>
            </a:extLst>
          </p:cNvPr>
          <p:cNvSpPr txBox="1"/>
          <p:nvPr/>
        </p:nvSpPr>
        <p:spPr>
          <a:xfrm>
            <a:off x="5246522" y="5985237"/>
            <a:ext cx="3897478" cy="584775"/>
          </a:xfrm>
          <a:prstGeom prst="rect">
            <a:avLst/>
          </a:prstGeom>
          <a:noFill/>
        </p:spPr>
        <p:txBody>
          <a:bodyPr wrap="square" rtlCol="0">
            <a:spAutoFit/>
          </a:bodyPr>
          <a:lstStyle/>
          <a:p>
            <a:r>
              <a:rPr lang="ca-ES" sz="1600" b="1" dirty="0">
                <a:solidFill>
                  <a:srgbClr val="FFFFFF"/>
                </a:solidFill>
                <a:latin typeface="Arial"/>
                <a:cs typeface="Arial"/>
              </a:rPr>
              <a:t>Descarrega’t els catàlegs de grau</a:t>
            </a:r>
            <a:br>
              <a:rPr lang="ca-ES" sz="1600" b="1" dirty="0">
                <a:solidFill>
                  <a:srgbClr val="FFFFFF"/>
                </a:solidFill>
                <a:latin typeface="Arial"/>
                <a:cs typeface="Arial"/>
              </a:rPr>
            </a:br>
            <a:r>
              <a:rPr lang="ca-ES" sz="1600" b="1" dirty="0">
                <a:solidFill>
                  <a:srgbClr val="FFFFFF"/>
                </a:solidFill>
                <a:latin typeface="Arial"/>
                <a:cs typeface="Arial"/>
              </a:rPr>
              <a:t>i més a: </a:t>
            </a:r>
            <a:r>
              <a:rPr lang="ca-ES" sz="1600" dirty="0">
                <a:solidFill>
                  <a:srgbClr val="FFFFFF"/>
                </a:solidFill>
                <a:latin typeface="Arial"/>
                <a:cs typeface="Arial"/>
              </a:rPr>
              <a:t>www.uab.cat/guies-pdf</a:t>
            </a:r>
          </a:p>
        </p:txBody>
      </p:sp>
      <p:pic>
        <p:nvPicPr>
          <p:cNvPr id="17" name="Imagen 16">
            <a:extLst>
              <a:ext uri="{FF2B5EF4-FFF2-40B4-BE49-F238E27FC236}">
                <a16:creationId xmlns:a16="http://schemas.microsoft.com/office/drawing/2014/main" id="{AF95F94F-E8D9-4C71-BDA0-F0F49B4662D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921214" y="6054634"/>
            <a:ext cx="299886" cy="309258"/>
          </a:xfrm>
          <a:prstGeom prst="rect">
            <a:avLst/>
          </a:prstGeom>
        </p:spPr>
      </p:pic>
      <p:pic>
        <p:nvPicPr>
          <p:cNvPr id="5" name="Imagen 13">
            <a:hlinkClick r:id="rId11"/>
            <a:extLst>
              <a:ext uri="{FF2B5EF4-FFF2-40B4-BE49-F238E27FC236}">
                <a16:creationId xmlns:a16="http://schemas.microsoft.com/office/drawing/2014/main" id="{D6CD615F-661D-29CC-2433-EA0BA4EF77A5}"/>
              </a:ext>
            </a:extLst>
          </p:cNvPr>
          <p:cNvPicPr>
            <a:picLocks noChangeAspect="1"/>
          </p:cNvPicPr>
          <p:nvPr/>
        </p:nvPicPr>
        <p:blipFill>
          <a:blip r:embed="rId12"/>
          <a:srcRect/>
          <a:stretch/>
        </p:blipFill>
        <p:spPr>
          <a:xfrm>
            <a:off x="1042988" y="6123188"/>
            <a:ext cx="1800000" cy="330000"/>
          </a:xfrm>
          <a:prstGeom prst="rect">
            <a:avLst/>
          </a:prstGeom>
        </p:spPr>
      </p:pic>
    </p:spTree>
    <p:extLst>
      <p:ext uri="{BB962C8B-B14F-4D97-AF65-F5344CB8AC3E}">
        <p14:creationId xmlns:p14="http://schemas.microsoft.com/office/powerpoint/2010/main" val="3083134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anim calcmode="lin" valueType="num">
                                      <p:cBhvr>
                                        <p:cTn id="12" dur="500" fill="hold"/>
                                        <p:tgtEl>
                                          <p:spTgt spid="15"/>
                                        </p:tgtEl>
                                        <p:attrNameLst>
                                          <p:attrName>ppt_x</p:attrName>
                                        </p:attrNameLst>
                                      </p:cBhvr>
                                      <p:tavLst>
                                        <p:tav tm="0">
                                          <p:val>
                                            <p:strVal val="#ppt_x"/>
                                          </p:val>
                                        </p:tav>
                                        <p:tav tm="100000">
                                          <p:val>
                                            <p:strVal val="#ppt_x"/>
                                          </p:val>
                                        </p:tav>
                                      </p:tavLst>
                                    </p:anim>
                                    <p:anim calcmode="lin" valueType="num">
                                      <p:cBhvr>
                                        <p:cTn id="13" dur="5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1" nodeType="afterEffect">
                                  <p:stCondLst>
                                    <p:cond delay="0"/>
                                  </p:stCondLst>
                                  <p:iterate type="lt">
                                    <p:tmPct val="0"/>
                                  </p:iterate>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2000"/>
                            </p:stCondLst>
                            <p:childTnLst>
                              <p:par>
                                <p:cTn id="22" presetID="8" presetClass="emph" presetSubtype="0" fill="hold" nodeType="afterEffect">
                                  <p:stCondLst>
                                    <p:cond delay="0"/>
                                  </p:stCondLst>
                                  <p:childTnLst>
                                    <p:animRot by="10800000">
                                      <p:cBhvr>
                                        <p:cTn id="23" dur="500" fill="hold"/>
                                        <p:tgtEl>
                                          <p:spTgt spid="17"/>
                                        </p:tgtEl>
                                        <p:attrNameLst>
                                          <p:attrName>r</p:attrName>
                                        </p:attrNameLst>
                                      </p:cBhvr>
                                    </p:animRot>
                                  </p:childTnLst>
                                </p:cTn>
                              </p:par>
                              <p:par>
                                <p:cTn id="24" presetID="18" presetClass="emph" presetSubtype="0" fill="hold" grpId="0" nodeType="withEffect">
                                  <p:stCondLst>
                                    <p:cond delay="0"/>
                                  </p:stCondLst>
                                  <p:iterate type="lt">
                                    <p:tmPct val="4000"/>
                                  </p:iterate>
                                  <p:childTnLst>
                                    <p:set>
                                      <p:cBhvr override="childStyle">
                                        <p:cTn id="25" dur="500" fill="hold"/>
                                        <p:tgtEl>
                                          <p:spTgt spid="1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agen 177">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V="1">
            <a:off x="-196899" y="2833976"/>
            <a:ext cx="9953810" cy="4405537"/>
          </a:xfrm>
          <a:prstGeom prst="rect">
            <a:avLst/>
          </a:prstGeom>
        </p:spPr>
      </p:pic>
      <p:pic>
        <p:nvPicPr>
          <p:cNvPr id="20" name="Imagen 19">
            <a:extLst>
              <a:ext uri="{C183D7F6-B498-43B3-948B-1728B52AA6E4}">
                <adec:decorative xmlns:adec="http://schemas.microsoft.com/office/drawing/2017/decorative" val="1"/>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0"/>
            <a:ext cx="9521760" cy="6858000"/>
          </a:xfrm>
          <a:prstGeom prst="rect">
            <a:avLst/>
          </a:prstGeom>
        </p:spPr>
      </p:pic>
      <p:pic>
        <p:nvPicPr>
          <p:cNvPr id="11" name="Imagen 10">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flipV="1">
            <a:off x="-349299" y="2681576"/>
            <a:ext cx="9953810" cy="4405537"/>
          </a:xfrm>
          <a:prstGeom prst="rect">
            <a:avLst/>
          </a:prstGeom>
        </p:spPr>
      </p:pic>
      <p:pic>
        <p:nvPicPr>
          <p:cNvPr id="18" name="Imagen 1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15326" y="-44562"/>
            <a:ext cx="10186159" cy="2473224"/>
          </a:xfrm>
          <a:prstGeom prst="rect">
            <a:avLst/>
          </a:prstGeom>
        </p:spPr>
      </p:pic>
      <p:sp>
        <p:nvSpPr>
          <p:cNvPr id="13" name="CuadroTexto 12">
            <a:extLst>
              <a:ext uri="{C183D7F6-B498-43B3-948B-1728B52AA6E4}">
                <adec:decorative xmlns:adec="http://schemas.microsoft.com/office/drawing/2017/decorative" val="1"/>
              </a:ext>
            </a:extLst>
          </p:cNvPr>
          <p:cNvSpPr txBox="1"/>
          <p:nvPr/>
        </p:nvSpPr>
        <p:spPr>
          <a:xfrm>
            <a:off x="969208" y="448851"/>
            <a:ext cx="3658398" cy="523220"/>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ca-ES" sz="3200" b="1" i="0" u="none" strike="noStrike" kern="1200" cap="none" spc="0" normalizeH="0" baseline="0">
                <a:ln>
                  <a:noFill/>
                </a:ln>
                <a:solidFill>
                  <a:srgbClr val="FFFFFF"/>
                </a:solidFill>
                <a:effectLst/>
                <a:uLnTx/>
                <a:uFillTx/>
                <a:latin typeface="Arial"/>
                <a:ea typeface="+mn-ea"/>
                <a:cs typeface="Arial"/>
              </a:rPr>
              <a:t>Un campus únic</a:t>
            </a:r>
          </a:p>
        </p:txBody>
      </p:sp>
      <p:grpSp>
        <p:nvGrpSpPr>
          <p:cNvPr id="4" name="Agrupar 3">
            <a:extLst>
              <a:ext uri="{C183D7F6-B498-43B3-948B-1728B52AA6E4}">
                <adec:decorative xmlns:adec="http://schemas.microsoft.com/office/drawing/2017/decorative" val="1"/>
              </a:ext>
            </a:extLst>
          </p:cNvPr>
          <p:cNvGrpSpPr/>
          <p:nvPr/>
        </p:nvGrpSpPr>
        <p:grpSpPr>
          <a:xfrm>
            <a:off x="1057259" y="4300495"/>
            <a:ext cx="2116839" cy="267381"/>
            <a:chOff x="785116" y="3969845"/>
            <a:chExt cx="2116839" cy="267381"/>
          </a:xfrm>
        </p:grpSpPr>
        <p:sp>
          <p:nvSpPr>
            <p:cNvPr id="21" name="CuadroTexto 20">
              <a:hlinkClick r:id="rId7"/>
            </p:cNvPr>
            <p:cNvSpPr txBox="1"/>
            <p:nvPr/>
          </p:nvSpPr>
          <p:spPr>
            <a:xfrm>
              <a:off x="983890" y="3969845"/>
              <a:ext cx="1918065" cy="267381"/>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ca-ES" sz="1300" b="1" i="0" u="none" strike="noStrike" kern="1200" cap="none" spc="0" normalizeH="0" baseline="0">
                  <a:ln>
                    <a:noFill/>
                  </a:ln>
                  <a:solidFill>
                    <a:prstClr val="white"/>
                  </a:solidFill>
                  <a:effectLst/>
                  <a:uLnTx/>
                  <a:uFillTx/>
                  <a:latin typeface="Arial"/>
                  <a:ea typeface="+mn-ea"/>
                  <a:cs typeface="Arial"/>
                </a:rPr>
                <a:t>Facultats i Escoles</a:t>
              </a:r>
            </a:p>
          </p:txBody>
        </p:sp>
        <p:pic>
          <p:nvPicPr>
            <p:cNvPr id="3" name="Imagen 2" descr="facultats.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85116" y="4012662"/>
              <a:ext cx="214690" cy="214688"/>
            </a:xfrm>
            <a:prstGeom prst="rect">
              <a:avLst/>
            </a:prstGeom>
          </p:spPr>
        </p:pic>
      </p:grpSp>
      <p:pic>
        <p:nvPicPr>
          <p:cNvPr id="65" name="Imagen 64">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181813" y="1955901"/>
            <a:ext cx="283993" cy="283993"/>
          </a:xfrm>
          <a:prstGeom prst="rect">
            <a:avLst/>
          </a:prstGeom>
        </p:spPr>
      </p:pic>
      <p:pic>
        <p:nvPicPr>
          <p:cNvPr id="70" name="Imagen 69">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719657" y="2484065"/>
            <a:ext cx="283993" cy="283993"/>
          </a:xfrm>
          <a:prstGeom prst="rect">
            <a:avLst/>
          </a:prstGeom>
        </p:spPr>
      </p:pic>
      <p:pic>
        <p:nvPicPr>
          <p:cNvPr id="71" name="Imagen 7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798579" y="1992879"/>
            <a:ext cx="283993" cy="283993"/>
          </a:xfrm>
          <a:prstGeom prst="rect">
            <a:avLst/>
          </a:prstGeom>
        </p:spPr>
      </p:pic>
      <p:pic>
        <p:nvPicPr>
          <p:cNvPr id="72" name="Imagen 71">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422250" y="2099278"/>
            <a:ext cx="283993" cy="283993"/>
          </a:xfrm>
          <a:prstGeom prst="rect">
            <a:avLst/>
          </a:prstGeom>
        </p:spPr>
      </p:pic>
      <p:pic>
        <p:nvPicPr>
          <p:cNvPr id="73" name="Imagen 72">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007608" y="943055"/>
            <a:ext cx="283993" cy="283993"/>
          </a:xfrm>
          <a:prstGeom prst="rect">
            <a:avLst/>
          </a:prstGeom>
        </p:spPr>
      </p:pic>
      <p:pic>
        <p:nvPicPr>
          <p:cNvPr id="74" name="Imagen 73">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89434" y="1004567"/>
            <a:ext cx="283993" cy="283993"/>
          </a:xfrm>
          <a:prstGeom prst="rect">
            <a:avLst/>
          </a:prstGeom>
        </p:spPr>
      </p:pic>
      <p:pic>
        <p:nvPicPr>
          <p:cNvPr id="75" name="Imagen 74">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485001" y="2675197"/>
            <a:ext cx="283993" cy="283993"/>
          </a:xfrm>
          <a:prstGeom prst="rect">
            <a:avLst/>
          </a:prstGeom>
        </p:spPr>
      </p:pic>
      <p:pic>
        <p:nvPicPr>
          <p:cNvPr id="76" name="Imagen 75">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898653" y="3598975"/>
            <a:ext cx="283993" cy="283993"/>
          </a:xfrm>
          <a:prstGeom prst="rect">
            <a:avLst/>
          </a:prstGeom>
        </p:spPr>
      </p:pic>
      <p:pic>
        <p:nvPicPr>
          <p:cNvPr id="77" name="Imagen 76">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185995" y="2889202"/>
            <a:ext cx="283993" cy="283993"/>
          </a:xfrm>
          <a:prstGeom prst="rect">
            <a:avLst/>
          </a:prstGeom>
        </p:spPr>
      </p:pic>
      <p:pic>
        <p:nvPicPr>
          <p:cNvPr id="78" name="Imagen 77">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393118" y="1899185"/>
            <a:ext cx="283993" cy="283993"/>
          </a:xfrm>
          <a:prstGeom prst="rect">
            <a:avLst/>
          </a:prstGeom>
        </p:spPr>
      </p:pic>
      <p:pic>
        <p:nvPicPr>
          <p:cNvPr id="79" name="Imagen 78">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705229" y="1529718"/>
            <a:ext cx="283993" cy="283993"/>
          </a:xfrm>
          <a:prstGeom prst="rect">
            <a:avLst/>
          </a:prstGeom>
        </p:spPr>
      </p:pic>
      <p:pic>
        <p:nvPicPr>
          <p:cNvPr id="80" name="Imagen 79">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083253" y="2041021"/>
            <a:ext cx="283993" cy="283993"/>
          </a:xfrm>
          <a:prstGeom prst="rect">
            <a:avLst/>
          </a:prstGeom>
        </p:spPr>
      </p:pic>
      <p:pic>
        <p:nvPicPr>
          <p:cNvPr id="81" name="Imagen 8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593707" y="184780"/>
            <a:ext cx="283993" cy="283993"/>
          </a:xfrm>
          <a:prstGeom prst="rect">
            <a:avLst/>
          </a:prstGeom>
        </p:spPr>
      </p:pic>
      <p:pic>
        <p:nvPicPr>
          <p:cNvPr id="82" name="Imagen 81">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054310" y="2690380"/>
            <a:ext cx="283993" cy="283993"/>
          </a:xfrm>
          <a:prstGeom prst="rect">
            <a:avLst/>
          </a:prstGeom>
        </p:spPr>
      </p:pic>
      <p:grpSp>
        <p:nvGrpSpPr>
          <p:cNvPr id="5" name="Agrupar 4">
            <a:extLst>
              <a:ext uri="{C183D7F6-B498-43B3-948B-1728B52AA6E4}">
                <adec:decorative xmlns:adec="http://schemas.microsoft.com/office/drawing/2017/decorative" val="1"/>
              </a:ext>
            </a:extLst>
          </p:cNvPr>
          <p:cNvGrpSpPr/>
          <p:nvPr/>
        </p:nvGrpSpPr>
        <p:grpSpPr>
          <a:xfrm>
            <a:off x="1061383" y="4609785"/>
            <a:ext cx="2166405" cy="267381"/>
            <a:chOff x="1061383" y="4310901"/>
            <a:chExt cx="2166405" cy="267381"/>
          </a:xfrm>
        </p:grpSpPr>
        <p:sp>
          <p:nvSpPr>
            <p:cNvPr id="23" name="CuadroTexto 22">
              <a:hlinkClick r:id="rId10"/>
            </p:cNvPr>
            <p:cNvSpPr txBox="1"/>
            <p:nvPr/>
          </p:nvSpPr>
          <p:spPr>
            <a:xfrm>
              <a:off x="1256034" y="4310901"/>
              <a:ext cx="1971754" cy="267381"/>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ca-ES" sz="1300" b="1" i="0" u="none" strike="noStrike" kern="1200" cap="none" spc="0" normalizeH="0" baseline="0">
                  <a:ln>
                    <a:noFill/>
                  </a:ln>
                  <a:solidFill>
                    <a:srgbClr val="FFFFFF"/>
                  </a:solidFill>
                  <a:effectLst/>
                  <a:uLnTx/>
                  <a:uFillTx/>
                  <a:latin typeface="Arial"/>
                  <a:ea typeface="+mn-ea"/>
                  <a:cs typeface="Arial"/>
                </a:rPr>
                <a:t>Centres d’investigació</a:t>
              </a:r>
            </a:p>
          </p:txBody>
        </p:sp>
        <p:pic>
          <p:nvPicPr>
            <p:cNvPr id="83" name="Imagen 82"/>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061383" y="4342953"/>
              <a:ext cx="214688" cy="214688"/>
            </a:xfrm>
            <a:prstGeom prst="rect">
              <a:avLst/>
            </a:prstGeom>
          </p:spPr>
        </p:pic>
      </p:grpSp>
      <p:grpSp>
        <p:nvGrpSpPr>
          <p:cNvPr id="6" name="Agrupar 5">
            <a:extLst>
              <a:ext uri="{C183D7F6-B498-43B3-948B-1728B52AA6E4}">
                <adec:decorative xmlns:adec="http://schemas.microsoft.com/office/drawing/2017/decorative" val="1"/>
              </a:ext>
            </a:extLst>
          </p:cNvPr>
          <p:cNvGrpSpPr/>
          <p:nvPr/>
        </p:nvGrpSpPr>
        <p:grpSpPr>
          <a:xfrm>
            <a:off x="1061383" y="4927676"/>
            <a:ext cx="1759465" cy="267381"/>
            <a:chOff x="1061383" y="4650454"/>
            <a:chExt cx="1759465" cy="267381"/>
          </a:xfrm>
        </p:grpSpPr>
        <p:sp>
          <p:nvSpPr>
            <p:cNvPr id="25" name="CuadroTexto 24">
              <a:hlinkClick r:id="rId12"/>
            </p:cNvPr>
            <p:cNvSpPr txBox="1"/>
            <p:nvPr/>
          </p:nvSpPr>
          <p:spPr>
            <a:xfrm>
              <a:off x="1254448" y="4650454"/>
              <a:ext cx="1566400" cy="267381"/>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ca-ES" sz="1300" b="1" i="0" u="none" strike="noStrike" kern="1200" cap="none" spc="0" normalizeH="0" baseline="0">
                  <a:ln>
                    <a:noFill/>
                  </a:ln>
                  <a:solidFill>
                    <a:srgbClr val="FFFFFF"/>
                  </a:solidFill>
                  <a:effectLst/>
                  <a:uLnTx/>
                  <a:uFillTx/>
                  <a:latin typeface="Arial"/>
                  <a:ea typeface="+mn-ea"/>
                  <a:cs typeface="Arial"/>
                </a:rPr>
                <a:t>Biblioteques</a:t>
              </a:r>
              <a:endParaRPr kumimoji="0" lang="ca-ES" sz="1300" b="1" i="0" u="none" strike="noStrike" kern="1200" cap="none" spc="0" normalizeH="0" baseline="0">
                <a:ln>
                  <a:noFill/>
                </a:ln>
                <a:solidFill>
                  <a:prstClr val="white"/>
                </a:solidFill>
                <a:effectLst/>
                <a:uLnTx/>
                <a:uFillTx/>
                <a:latin typeface="Arial"/>
                <a:ea typeface="+mn-ea"/>
                <a:cs typeface="Arial"/>
              </a:endParaRPr>
            </a:p>
          </p:txBody>
        </p:sp>
        <p:pic>
          <p:nvPicPr>
            <p:cNvPr id="84" name="Imagen 83"/>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061383" y="4689395"/>
              <a:ext cx="214688" cy="214688"/>
            </a:xfrm>
            <a:prstGeom prst="rect">
              <a:avLst/>
            </a:prstGeom>
          </p:spPr>
        </p:pic>
      </p:grpSp>
      <p:grpSp>
        <p:nvGrpSpPr>
          <p:cNvPr id="7" name="Agrupar 6">
            <a:extLst>
              <a:ext uri="{C183D7F6-B498-43B3-948B-1728B52AA6E4}">
                <adec:decorative xmlns:adec="http://schemas.microsoft.com/office/drawing/2017/decorative" val="1"/>
              </a:ext>
            </a:extLst>
          </p:cNvPr>
          <p:cNvGrpSpPr/>
          <p:nvPr/>
        </p:nvGrpSpPr>
        <p:grpSpPr>
          <a:xfrm>
            <a:off x="3364536" y="5280607"/>
            <a:ext cx="2100488" cy="267381"/>
            <a:chOff x="1061383" y="5019806"/>
            <a:chExt cx="2100488" cy="267381"/>
          </a:xfrm>
        </p:grpSpPr>
        <p:sp>
          <p:nvSpPr>
            <p:cNvPr id="27" name="CuadroTexto 26">
              <a:hlinkClick r:id="rId14"/>
            </p:cNvPr>
            <p:cNvSpPr txBox="1"/>
            <p:nvPr/>
          </p:nvSpPr>
          <p:spPr>
            <a:xfrm>
              <a:off x="1254449" y="5019806"/>
              <a:ext cx="1907422" cy="267381"/>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ca-ES" sz="1300" b="1" i="0" u="none" strike="noStrike" kern="1200" cap="none" spc="0" normalizeH="0" baseline="0">
                  <a:ln>
                    <a:noFill/>
                  </a:ln>
                  <a:solidFill>
                    <a:srgbClr val="FFFFFF"/>
                  </a:solidFill>
                  <a:effectLst/>
                  <a:uLnTx/>
                  <a:uFillTx/>
                  <a:latin typeface="Arial"/>
                  <a:ea typeface="+mn-ea"/>
                  <a:cs typeface="Arial"/>
                </a:rPr>
                <a:t>Bars i restauració</a:t>
              </a:r>
              <a:endParaRPr kumimoji="0" lang="ca-ES" sz="1300" b="1" i="0" u="none" strike="noStrike" kern="1200" cap="none" spc="0" normalizeH="0" baseline="0">
                <a:ln>
                  <a:noFill/>
                </a:ln>
                <a:solidFill>
                  <a:prstClr val="white"/>
                </a:solidFill>
                <a:effectLst/>
                <a:uLnTx/>
                <a:uFillTx/>
                <a:latin typeface="Arial"/>
                <a:ea typeface="+mn-ea"/>
                <a:cs typeface="Arial"/>
              </a:endParaRPr>
            </a:p>
          </p:txBody>
        </p:sp>
        <p:pic>
          <p:nvPicPr>
            <p:cNvPr id="85" name="Imagen 84"/>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061383" y="5022943"/>
              <a:ext cx="214688" cy="214688"/>
            </a:xfrm>
            <a:prstGeom prst="rect">
              <a:avLst/>
            </a:prstGeom>
          </p:spPr>
        </p:pic>
      </p:grpSp>
      <p:grpSp>
        <p:nvGrpSpPr>
          <p:cNvPr id="8" name="Agrupar 7">
            <a:extLst>
              <a:ext uri="{C183D7F6-B498-43B3-948B-1728B52AA6E4}">
                <adec:decorative xmlns:adec="http://schemas.microsoft.com/office/drawing/2017/decorative" val="1"/>
              </a:ext>
            </a:extLst>
          </p:cNvPr>
          <p:cNvGrpSpPr/>
          <p:nvPr/>
        </p:nvGrpSpPr>
        <p:grpSpPr>
          <a:xfrm>
            <a:off x="1058761" y="5253175"/>
            <a:ext cx="1889287" cy="267381"/>
            <a:chOff x="1061383" y="5334294"/>
            <a:chExt cx="1889287" cy="267381"/>
          </a:xfrm>
        </p:grpSpPr>
        <p:sp>
          <p:nvSpPr>
            <p:cNvPr id="48" name="CuadroTexto 47">
              <a:hlinkClick r:id="rId16"/>
            </p:cNvPr>
            <p:cNvSpPr txBox="1"/>
            <p:nvPr/>
          </p:nvSpPr>
          <p:spPr>
            <a:xfrm>
              <a:off x="1254449" y="5334294"/>
              <a:ext cx="1696221" cy="267381"/>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ca-ES" sz="1300" b="1" i="0" u="none" strike="noStrike" kern="1200" cap="none" spc="0" normalizeH="0" baseline="0">
                  <a:ln>
                    <a:noFill/>
                  </a:ln>
                  <a:solidFill>
                    <a:srgbClr val="FFFFFF"/>
                  </a:solidFill>
                  <a:effectLst/>
                  <a:uLnTx/>
                  <a:uFillTx/>
                  <a:latin typeface="Arial"/>
                  <a:ea typeface="+mn-ea"/>
                  <a:cs typeface="Arial"/>
                </a:rPr>
                <a:t>Vila Universitària</a:t>
              </a:r>
              <a:endParaRPr kumimoji="0" lang="ca-ES" sz="1300" b="1" i="0" u="none" strike="noStrike" kern="1200" cap="none" spc="0" normalizeH="0" baseline="0">
                <a:ln>
                  <a:noFill/>
                </a:ln>
                <a:solidFill>
                  <a:prstClr val="white"/>
                </a:solidFill>
                <a:effectLst/>
                <a:uLnTx/>
                <a:uFillTx/>
                <a:latin typeface="Arial"/>
                <a:ea typeface="+mn-ea"/>
                <a:cs typeface="Arial"/>
              </a:endParaRPr>
            </a:p>
          </p:txBody>
        </p:sp>
        <p:pic>
          <p:nvPicPr>
            <p:cNvPr id="86" name="Imagen 85"/>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1061383" y="5382279"/>
              <a:ext cx="214688" cy="214688"/>
            </a:xfrm>
            <a:prstGeom prst="rect">
              <a:avLst/>
            </a:prstGeom>
          </p:spPr>
        </p:pic>
      </p:grpSp>
      <p:grpSp>
        <p:nvGrpSpPr>
          <p:cNvPr id="9" name="Agrupar 8">
            <a:extLst>
              <a:ext uri="{C183D7F6-B498-43B3-948B-1728B52AA6E4}">
                <adec:decorative xmlns:adec="http://schemas.microsoft.com/office/drawing/2017/decorative" val="1"/>
              </a:ext>
            </a:extLst>
          </p:cNvPr>
          <p:cNvGrpSpPr/>
          <p:nvPr/>
        </p:nvGrpSpPr>
        <p:grpSpPr>
          <a:xfrm>
            <a:off x="1062955" y="5594633"/>
            <a:ext cx="2500234" cy="267381"/>
            <a:chOff x="1061383" y="5676215"/>
            <a:chExt cx="2500234" cy="267381"/>
          </a:xfrm>
        </p:grpSpPr>
        <p:sp>
          <p:nvSpPr>
            <p:cNvPr id="50" name="CuadroTexto 49">
              <a:hlinkClick r:id="rId18"/>
            </p:cNvPr>
            <p:cNvSpPr txBox="1"/>
            <p:nvPr/>
          </p:nvSpPr>
          <p:spPr>
            <a:xfrm>
              <a:off x="1262543" y="5676215"/>
              <a:ext cx="2299074" cy="267381"/>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ca-ES" sz="1300" b="1" i="0" u="none" strike="noStrike" kern="1200" cap="none" spc="0" normalizeH="0" baseline="0">
                  <a:ln>
                    <a:noFill/>
                  </a:ln>
                  <a:solidFill>
                    <a:srgbClr val="FFFFFF"/>
                  </a:solidFill>
                  <a:effectLst/>
                  <a:uLnTx/>
                  <a:uFillTx/>
                  <a:latin typeface="Arial"/>
                  <a:ea typeface="+mn-ea"/>
                  <a:cs typeface="Arial"/>
                </a:rPr>
                <a:t>Esports</a:t>
              </a:r>
              <a:endParaRPr kumimoji="0" lang="ca-ES" sz="1300" b="1" i="0" u="none" strike="noStrike" kern="1200" cap="none" spc="0" normalizeH="0" baseline="0">
                <a:ln>
                  <a:noFill/>
                </a:ln>
                <a:solidFill>
                  <a:prstClr val="white"/>
                </a:solidFill>
                <a:effectLst/>
                <a:uLnTx/>
                <a:uFillTx/>
                <a:latin typeface="Arial"/>
                <a:ea typeface="+mn-ea"/>
                <a:cs typeface="Arial"/>
              </a:endParaRPr>
            </a:p>
          </p:txBody>
        </p:sp>
        <p:pic>
          <p:nvPicPr>
            <p:cNvPr id="87" name="Imagen 86"/>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1061383" y="5709379"/>
              <a:ext cx="214688" cy="214688"/>
            </a:xfrm>
            <a:prstGeom prst="rect">
              <a:avLst/>
            </a:prstGeom>
          </p:spPr>
        </p:pic>
      </p:grpSp>
      <p:grpSp>
        <p:nvGrpSpPr>
          <p:cNvPr id="19" name="Agrupar 18">
            <a:extLst>
              <a:ext uri="{C183D7F6-B498-43B3-948B-1728B52AA6E4}">
                <adec:decorative xmlns:adec="http://schemas.microsoft.com/office/drawing/2017/decorative" val="1"/>
              </a:ext>
            </a:extLst>
          </p:cNvPr>
          <p:cNvGrpSpPr/>
          <p:nvPr/>
        </p:nvGrpSpPr>
        <p:grpSpPr>
          <a:xfrm>
            <a:off x="3366497" y="4609785"/>
            <a:ext cx="2311403" cy="267381"/>
            <a:chOff x="3816200" y="4314342"/>
            <a:chExt cx="2311403" cy="267381"/>
          </a:xfrm>
        </p:grpSpPr>
        <p:sp>
          <p:nvSpPr>
            <p:cNvPr id="54" name="CuadroTexto 53">
              <a:hlinkClick r:id="rId20"/>
            </p:cNvPr>
            <p:cNvSpPr txBox="1"/>
            <p:nvPr/>
          </p:nvSpPr>
          <p:spPr>
            <a:xfrm>
              <a:off x="4014879" y="4314342"/>
              <a:ext cx="2112724" cy="267381"/>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ca-ES" sz="1300" b="1" i="0" u="none" strike="noStrike" kern="1200" cap="none" spc="0" normalizeH="0" baseline="0">
                  <a:ln>
                    <a:noFill/>
                  </a:ln>
                  <a:solidFill>
                    <a:srgbClr val="FFFFFF"/>
                  </a:solidFill>
                  <a:effectLst/>
                  <a:uLnTx/>
                  <a:uFillTx/>
                  <a:latin typeface="Arial"/>
                  <a:ea typeface="+mn-ea"/>
                  <a:cs typeface="Arial"/>
                </a:rPr>
                <a:t>Participació i solidaritat</a:t>
              </a:r>
              <a:endParaRPr kumimoji="0" lang="ca-ES" sz="1300" b="1" i="0" u="none" strike="noStrike" kern="1200" cap="none" spc="0" normalizeH="0" baseline="0">
                <a:ln>
                  <a:noFill/>
                </a:ln>
                <a:solidFill>
                  <a:prstClr val="white"/>
                </a:solidFill>
                <a:effectLst/>
                <a:uLnTx/>
                <a:uFillTx/>
                <a:latin typeface="Arial"/>
                <a:ea typeface="+mn-ea"/>
                <a:cs typeface="Arial"/>
              </a:endParaRPr>
            </a:p>
          </p:txBody>
        </p:sp>
        <p:pic>
          <p:nvPicPr>
            <p:cNvPr id="88" name="Imagen 87"/>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3816200" y="4342953"/>
              <a:ext cx="214688" cy="214688"/>
            </a:xfrm>
            <a:prstGeom prst="rect">
              <a:avLst/>
            </a:prstGeom>
          </p:spPr>
        </p:pic>
      </p:grpSp>
      <p:grpSp>
        <p:nvGrpSpPr>
          <p:cNvPr id="22" name="Agrupar 21">
            <a:extLst>
              <a:ext uri="{C183D7F6-B498-43B3-948B-1728B52AA6E4}">
                <adec:decorative xmlns:adec="http://schemas.microsoft.com/office/drawing/2017/decorative" val="1"/>
              </a:ext>
            </a:extLst>
          </p:cNvPr>
          <p:cNvGrpSpPr/>
          <p:nvPr/>
        </p:nvGrpSpPr>
        <p:grpSpPr>
          <a:xfrm>
            <a:off x="3366507" y="4835659"/>
            <a:ext cx="2353241" cy="455766"/>
            <a:chOff x="3816200" y="4681145"/>
            <a:chExt cx="2353241" cy="455766"/>
          </a:xfrm>
        </p:grpSpPr>
        <p:sp>
          <p:nvSpPr>
            <p:cNvPr id="56" name="CuadroTexto 55">
              <a:hlinkClick r:id="rId22"/>
            </p:cNvPr>
            <p:cNvSpPr txBox="1"/>
            <p:nvPr/>
          </p:nvSpPr>
          <p:spPr>
            <a:xfrm>
              <a:off x="4022220" y="4681145"/>
              <a:ext cx="2147221" cy="455766"/>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ca-ES" sz="1300" b="1" i="0" u="none" strike="noStrike" kern="1200" cap="none" spc="0" normalizeH="0" baseline="0">
                  <a:ln>
                    <a:noFill/>
                  </a:ln>
                  <a:solidFill>
                    <a:srgbClr val="FFFFFF"/>
                  </a:solidFill>
                  <a:effectLst/>
                  <a:uLnTx/>
                  <a:uFillTx/>
                  <a:latin typeface="Arial"/>
                  <a:ea typeface="+mn-ea"/>
                  <a:cs typeface="Arial"/>
                </a:rPr>
                <a:t>Servei Assistencial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ca-ES" sz="1300" b="1" i="0" u="none" strike="noStrike" kern="1200" cap="none" spc="0" normalizeH="0" baseline="0">
                  <a:ln>
                    <a:noFill/>
                  </a:ln>
                  <a:solidFill>
                    <a:srgbClr val="FFFFFF"/>
                  </a:solidFill>
                  <a:effectLst/>
                  <a:uLnTx/>
                  <a:uFillTx/>
                  <a:latin typeface="Arial"/>
                  <a:ea typeface="+mn-ea"/>
                  <a:cs typeface="Arial"/>
                </a:rPr>
                <a:t>de la Salut</a:t>
              </a:r>
              <a:endParaRPr kumimoji="0" lang="ca-ES" sz="1300" b="1" i="0" u="none" strike="noStrike" kern="1200" cap="none" spc="0" normalizeH="0" baseline="0">
                <a:ln>
                  <a:noFill/>
                </a:ln>
                <a:solidFill>
                  <a:prstClr val="white"/>
                </a:solidFill>
                <a:effectLst/>
                <a:uLnTx/>
                <a:uFillTx/>
                <a:latin typeface="Arial"/>
                <a:ea typeface="+mn-ea"/>
                <a:cs typeface="Arial"/>
              </a:endParaRPr>
            </a:p>
          </p:txBody>
        </p:sp>
        <p:pic>
          <p:nvPicPr>
            <p:cNvPr id="89" name="Imagen 88"/>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3816200" y="4779653"/>
              <a:ext cx="214688" cy="214688"/>
            </a:xfrm>
            <a:prstGeom prst="rect">
              <a:avLst/>
            </a:prstGeom>
          </p:spPr>
        </p:pic>
      </p:grpSp>
      <p:grpSp>
        <p:nvGrpSpPr>
          <p:cNvPr id="24" name="Agrupar 23">
            <a:extLst>
              <a:ext uri="{C183D7F6-B498-43B3-948B-1728B52AA6E4}">
                <adec:decorative xmlns:adec="http://schemas.microsoft.com/office/drawing/2017/decorative" val="1"/>
              </a:ext>
            </a:extLst>
          </p:cNvPr>
          <p:cNvGrpSpPr/>
          <p:nvPr/>
        </p:nvGrpSpPr>
        <p:grpSpPr>
          <a:xfrm>
            <a:off x="3371379" y="5594633"/>
            <a:ext cx="1960836" cy="267381"/>
            <a:chOff x="5589078" y="4932824"/>
            <a:chExt cx="1960836" cy="267381"/>
          </a:xfrm>
        </p:grpSpPr>
        <p:sp>
          <p:nvSpPr>
            <p:cNvPr id="58" name="CuadroTexto 57">
              <a:hlinkClick r:id="rId24"/>
            </p:cNvPr>
            <p:cNvSpPr txBox="1"/>
            <p:nvPr/>
          </p:nvSpPr>
          <p:spPr>
            <a:xfrm>
              <a:off x="5787758" y="4932824"/>
              <a:ext cx="1762156" cy="267381"/>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ca-ES" sz="1300" b="1" i="0" u="none" strike="noStrike" kern="1200" cap="none" spc="0" normalizeH="0" baseline="0">
                  <a:ln>
                    <a:noFill/>
                  </a:ln>
                  <a:solidFill>
                    <a:srgbClr val="FFFFFF"/>
                  </a:solidFill>
                  <a:effectLst/>
                  <a:uLnTx/>
                  <a:uFillTx/>
                  <a:latin typeface="Arial"/>
                  <a:ea typeface="+mn-ea"/>
                  <a:cs typeface="Arial"/>
                </a:rPr>
                <a:t>Cinema i teatre</a:t>
              </a:r>
              <a:endParaRPr kumimoji="0" lang="ca-ES" sz="1300" b="1" i="0" u="none" strike="noStrike" kern="1200" cap="none" spc="0" normalizeH="0" baseline="0">
                <a:ln>
                  <a:noFill/>
                </a:ln>
                <a:solidFill>
                  <a:prstClr val="white"/>
                </a:solidFill>
                <a:effectLst/>
                <a:uLnTx/>
                <a:uFillTx/>
                <a:latin typeface="Arial"/>
                <a:ea typeface="+mn-ea"/>
                <a:cs typeface="Arial"/>
              </a:endParaRPr>
            </a:p>
          </p:txBody>
        </p:sp>
        <p:pic>
          <p:nvPicPr>
            <p:cNvPr id="90" name="Imagen 89"/>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5589078" y="4964920"/>
              <a:ext cx="214688" cy="214688"/>
            </a:xfrm>
            <a:prstGeom prst="rect">
              <a:avLst/>
            </a:prstGeom>
          </p:spPr>
        </p:pic>
      </p:grpSp>
      <p:grpSp>
        <p:nvGrpSpPr>
          <p:cNvPr id="26" name="Agrupar 25">
            <a:extLst>
              <a:ext uri="{C183D7F6-B498-43B3-948B-1728B52AA6E4}">
                <adec:decorative xmlns:adec="http://schemas.microsoft.com/office/drawing/2017/decorative" val="1"/>
              </a:ext>
            </a:extLst>
          </p:cNvPr>
          <p:cNvGrpSpPr/>
          <p:nvPr/>
        </p:nvGrpSpPr>
        <p:grpSpPr>
          <a:xfrm>
            <a:off x="5930760" y="4300495"/>
            <a:ext cx="1674714" cy="267381"/>
            <a:chOff x="5589078" y="5234239"/>
            <a:chExt cx="1674714" cy="267381"/>
          </a:xfrm>
        </p:grpSpPr>
        <p:sp>
          <p:nvSpPr>
            <p:cNvPr id="62" name="CuadroTexto 61">
              <a:hlinkClick r:id="rId26"/>
            </p:cNvPr>
            <p:cNvSpPr txBox="1"/>
            <p:nvPr/>
          </p:nvSpPr>
          <p:spPr>
            <a:xfrm>
              <a:off x="5787758" y="5234239"/>
              <a:ext cx="1476034" cy="267381"/>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ca-ES" sz="1300" b="1" i="0" u="none" strike="noStrike" kern="1200" cap="none" spc="0" normalizeH="0" baseline="0">
                  <a:ln>
                    <a:noFill/>
                  </a:ln>
                  <a:solidFill>
                    <a:srgbClr val="FFFFFF"/>
                  </a:solidFill>
                  <a:effectLst/>
                  <a:uLnTx/>
                  <a:uFillTx/>
                  <a:latin typeface="Arial"/>
                  <a:ea typeface="+mn-ea"/>
                  <a:cs typeface="Arial"/>
                </a:rPr>
                <a:t>Botigues</a:t>
              </a:r>
              <a:endParaRPr kumimoji="0" lang="ca-ES" sz="1300" b="1" i="0" u="none" strike="noStrike" kern="1200" cap="none" spc="0" normalizeH="0" baseline="0">
                <a:ln>
                  <a:noFill/>
                </a:ln>
                <a:solidFill>
                  <a:prstClr val="white"/>
                </a:solidFill>
                <a:effectLst/>
                <a:uLnTx/>
                <a:uFillTx/>
                <a:latin typeface="Arial"/>
                <a:ea typeface="+mn-ea"/>
                <a:cs typeface="Arial"/>
              </a:endParaRPr>
            </a:p>
          </p:txBody>
        </p:sp>
        <p:pic>
          <p:nvPicPr>
            <p:cNvPr id="91" name="Imagen 90"/>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5589078" y="5259785"/>
              <a:ext cx="214688" cy="214688"/>
            </a:xfrm>
            <a:prstGeom prst="rect">
              <a:avLst/>
            </a:prstGeom>
          </p:spPr>
        </p:pic>
      </p:grpSp>
      <p:grpSp>
        <p:nvGrpSpPr>
          <p:cNvPr id="139" name="Agrupar 138">
            <a:extLst>
              <a:ext uri="{C183D7F6-B498-43B3-948B-1728B52AA6E4}">
                <adec:decorative xmlns:adec="http://schemas.microsoft.com/office/drawing/2017/decorative" val="1"/>
              </a:ext>
            </a:extLst>
          </p:cNvPr>
          <p:cNvGrpSpPr/>
          <p:nvPr/>
        </p:nvGrpSpPr>
        <p:grpSpPr>
          <a:xfrm>
            <a:off x="5930760" y="5253176"/>
            <a:ext cx="1499705" cy="267381"/>
            <a:chOff x="5589078" y="5562362"/>
            <a:chExt cx="1499705" cy="267381"/>
          </a:xfrm>
        </p:grpSpPr>
        <p:sp>
          <p:nvSpPr>
            <p:cNvPr id="63" name="CuadroTexto 62">
              <a:hlinkClick r:id="rId28"/>
            </p:cNvPr>
            <p:cNvSpPr txBox="1"/>
            <p:nvPr/>
          </p:nvSpPr>
          <p:spPr>
            <a:xfrm>
              <a:off x="5792288" y="5562362"/>
              <a:ext cx="1296495" cy="267381"/>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ca-ES" sz="1300" b="1" i="0" u="none" strike="noStrike" kern="1200" cap="none" spc="0" normalizeH="0" baseline="0">
                  <a:ln>
                    <a:noFill/>
                  </a:ln>
                  <a:solidFill>
                    <a:srgbClr val="FFFFFF"/>
                  </a:solidFill>
                  <a:effectLst/>
                  <a:uLnTx/>
                  <a:uFillTx/>
                  <a:latin typeface="Arial"/>
                  <a:ea typeface="+mn-ea"/>
                  <a:cs typeface="Arial"/>
                </a:rPr>
                <a:t>Zona verda</a:t>
              </a:r>
              <a:endParaRPr kumimoji="0" lang="ca-ES" sz="1300" b="1" i="0" u="none" strike="noStrike" kern="1200" cap="none" spc="0" normalizeH="0" baseline="0">
                <a:ln>
                  <a:noFill/>
                </a:ln>
                <a:solidFill>
                  <a:prstClr val="white"/>
                </a:solidFill>
                <a:effectLst/>
                <a:uLnTx/>
                <a:uFillTx/>
                <a:latin typeface="Arial"/>
                <a:ea typeface="+mn-ea"/>
                <a:cs typeface="Arial"/>
              </a:endParaRPr>
            </a:p>
          </p:txBody>
        </p:sp>
        <p:pic>
          <p:nvPicPr>
            <p:cNvPr id="92" name="Imagen 91"/>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5589078" y="5606227"/>
              <a:ext cx="214688" cy="214688"/>
            </a:xfrm>
            <a:prstGeom prst="rect">
              <a:avLst/>
            </a:prstGeom>
          </p:spPr>
        </p:pic>
      </p:grpSp>
      <p:grpSp>
        <p:nvGrpSpPr>
          <p:cNvPr id="10" name="Agrupar 9">
            <a:extLst>
              <a:ext uri="{C183D7F6-B498-43B3-948B-1728B52AA6E4}">
                <adec:decorative xmlns:adec="http://schemas.microsoft.com/office/drawing/2017/decorative" val="1"/>
              </a:ext>
            </a:extLst>
          </p:cNvPr>
          <p:cNvGrpSpPr/>
          <p:nvPr/>
        </p:nvGrpSpPr>
        <p:grpSpPr>
          <a:xfrm>
            <a:off x="3366497" y="4300495"/>
            <a:ext cx="1508873" cy="267381"/>
            <a:chOff x="3816200" y="3934641"/>
            <a:chExt cx="1508873" cy="267381"/>
          </a:xfrm>
        </p:grpSpPr>
        <p:sp>
          <p:nvSpPr>
            <p:cNvPr id="52" name="CuadroTexto 51">
              <a:hlinkClick r:id="rId30"/>
            </p:cNvPr>
            <p:cNvSpPr txBox="1"/>
            <p:nvPr/>
          </p:nvSpPr>
          <p:spPr>
            <a:xfrm>
              <a:off x="4022220" y="3934641"/>
              <a:ext cx="1302853" cy="267381"/>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ca-ES" sz="1300" b="1" i="0" u="none" strike="noStrike" kern="1200" cap="none" spc="0" normalizeH="0" baseline="0">
                  <a:ln>
                    <a:noFill/>
                  </a:ln>
                  <a:solidFill>
                    <a:srgbClr val="FFFFFF"/>
                  </a:solidFill>
                  <a:effectLst/>
                  <a:uLnTx/>
                  <a:uFillTx/>
                  <a:latin typeface="Arial"/>
                  <a:ea typeface="+mn-ea"/>
                  <a:cs typeface="Arial"/>
                </a:rPr>
                <a:t>Idiomes</a:t>
              </a:r>
              <a:endParaRPr kumimoji="0" lang="ca-ES" sz="1300" b="1" i="0" u="none" strike="noStrike" kern="1200" cap="none" spc="0" normalizeH="0" baseline="0">
                <a:ln>
                  <a:noFill/>
                </a:ln>
                <a:solidFill>
                  <a:prstClr val="white"/>
                </a:solidFill>
                <a:effectLst/>
                <a:uLnTx/>
                <a:uFillTx/>
                <a:latin typeface="Arial"/>
                <a:ea typeface="+mn-ea"/>
                <a:cs typeface="Arial"/>
              </a:endParaRPr>
            </a:p>
          </p:txBody>
        </p:sp>
        <p:pic>
          <p:nvPicPr>
            <p:cNvPr id="93" name="Imagen 92"/>
            <p:cNvPicPr>
              <a:picLocks noChangeAspect="1"/>
            </p:cNvPicPr>
            <p:nvPr/>
          </p:nvPicPr>
          <p:blipFill>
            <a:blip r:embed="rId31" cstate="email">
              <a:extLst>
                <a:ext uri="{28A0092B-C50C-407E-A947-70E740481C1C}">
                  <a14:useLocalDpi xmlns:a14="http://schemas.microsoft.com/office/drawing/2010/main" val="0"/>
                </a:ext>
              </a:extLst>
            </a:blip>
            <a:stretch>
              <a:fillRect/>
            </a:stretch>
          </p:blipFill>
          <p:spPr>
            <a:xfrm>
              <a:off x="3816200" y="3977365"/>
              <a:ext cx="214688" cy="214688"/>
            </a:xfrm>
            <a:prstGeom prst="rect">
              <a:avLst/>
            </a:prstGeom>
          </p:spPr>
        </p:pic>
      </p:grpSp>
      <p:pic>
        <p:nvPicPr>
          <p:cNvPr id="94" name="Imagen 93">
            <a:extLs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3465806" y="3374162"/>
            <a:ext cx="283993" cy="283993"/>
          </a:xfrm>
          <a:prstGeom prst="rect">
            <a:avLst/>
          </a:prstGeom>
        </p:spPr>
      </p:pic>
      <p:pic>
        <p:nvPicPr>
          <p:cNvPr id="95" name="Imagen 94">
            <a:extLs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1073427" y="2817194"/>
            <a:ext cx="283993" cy="283993"/>
          </a:xfrm>
          <a:prstGeom prst="rect">
            <a:avLst/>
          </a:prstGeom>
        </p:spPr>
      </p:pic>
      <p:pic>
        <p:nvPicPr>
          <p:cNvPr id="96" name="Imagen 95">
            <a:extLs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3473884" y="3010692"/>
            <a:ext cx="283993" cy="283993"/>
          </a:xfrm>
          <a:prstGeom prst="rect">
            <a:avLst/>
          </a:prstGeom>
        </p:spPr>
      </p:pic>
      <p:pic>
        <p:nvPicPr>
          <p:cNvPr id="97" name="Imagen 96">
            <a:extLs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3363918" y="2360680"/>
            <a:ext cx="283993" cy="283993"/>
          </a:xfrm>
          <a:prstGeom prst="rect">
            <a:avLst/>
          </a:prstGeom>
        </p:spPr>
      </p:pic>
      <p:pic>
        <p:nvPicPr>
          <p:cNvPr id="98" name="Imagen 97">
            <a:extLs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3620823" y="2681849"/>
            <a:ext cx="283993" cy="283993"/>
          </a:xfrm>
          <a:prstGeom prst="rect">
            <a:avLst/>
          </a:prstGeom>
        </p:spPr>
      </p:pic>
      <p:pic>
        <p:nvPicPr>
          <p:cNvPr id="99" name="Imagen 98">
            <a:extLs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5393907" y="3033218"/>
            <a:ext cx="283993" cy="283993"/>
          </a:xfrm>
          <a:prstGeom prst="rect">
            <a:avLst/>
          </a:prstGeom>
        </p:spPr>
      </p:pic>
      <p:pic>
        <p:nvPicPr>
          <p:cNvPr id="100" name="Imagen 99">
            <a:extLs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6690051" y="3321250"/>
            <a:ext cx="283993" cy="283993"/>
          </a:xfrm>
          <a:prstGeom prst="rect">
            <a:avLst/>
          </a:prstGeom>
        </p:spPr>
      </p:pic>
      <p:pic>
        <p:nvPicPr>
          <p:cNvPr id="101" name="Imagen 100">
            <a:extLs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1865515" y="2961210"/>
            <a:ext cx="283993" cy="283993"/>
          </a:xfrm>
          <a:prstGeom prst="rect">
            <a:avLst/>
          </a:prstGeom>
        </p:spPr>
      </p:pic>
      <p:pic>
        <p:nvPicPr>
          <p:cNvPr id="102" name="Imagen 101">
            <a:extLs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1461737" y="2900273"/>
            <a:ext cx="283993" cy="283993"/>
          </a:xfrm>
          <a:prstGeom prst="rect">
            <a:avLst/>
          </a:prstGeom>
        </p:spPr>
      </p:pic>
      <p:pic>
        <p:nvPicPr>
          <p:cNvPr id="103" name="Imagen 102">
            <a:extLs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2807177" y="3211533"/>
            <a:ext cx="283993" cy="283993"/>
          </a:xfrm>
          <a:prstGeom prst="rect">
            <a:avLst/>
          </a:prstGeom>
        </p:spPr>
      </p:pic>
      <p:pic>
        <p:nvPicPr>
          <p:cNvPr id="104" name="Imagen 103">
            <a:extLs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2081539" y="2241130"/>
            <a:ext cx="283993" cy="283993"/>
          </a:xfrm>
          <a:prstGeom prst="rect">
            <a:avLst/>
          </a:prstGeom>
        </p:spPr>
      </p:pic>
      <p:pic>
        <p:nvPicPr>
          <p:cNvPr id="105" name="Imagen 104">
            <a:extLs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2763972" y="3577098"/>
            <a:ext cx="283993" cy="283993"/>
          </a:xfrm>
          <a:prstGeom prst="rect">
            <a:avLst/>
          </a:prstGeom>
        </p:spPr>
      </p:pic>
      <p:pic>
        <p:nvPicPr>
          <p:cNvPr id="106" name="Imagen 105">
            <a:extLs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6821176" y="2993844"/>
            <a:ext cx="283993" cy="283993"/>
          </a:xfrm>
          <a:prstGeom prst="rect">
            <a:avLst/>
          </a:prstGeom>
        </p:spPr>
      </p:pic>
      <p:pic>
        <p:nvPicPr>
          <p:cNvPr id="107" name="Imagen 106">
            <a:extLs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6201018" y="2551710"/>
            <a:ext cx="283993" cy="283993"/>
          </a:xfrm>
          <a:prstGeom prst="rect">
            <a:avLst/>
          </a:prstGeom>
        </p:spPr>
      </p:pic>
      <p:pic>
        <p:nvPicPr>
          <p:cNvPr id="108" name="Imagen 107">
            <a:extLs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6741213" y="2538934"/>
            <a:ext cx="283993" cy="283993"/>
          </a:xfrm>
          <a:prstGeom prst="rect">
            <a:avLst/>
          </a:prstGeom>
        </p:spPr>
      </p:pic>
      <p:pic>
        <p:nvPicPr>
          <p:cNvPr id="109" name="Imagen 108">
            <a:extLs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6161864" y="3247222"/>
            <a:ext cx="283993" cy="283993"/>
          </a:xfrm>
          <a:prstGeom prst="rect">
            <a:avLst/>
          </a:prstGeom>
        </p:spPr>
      </p:pic>
      <p:pic>
        <p:nvPicPr>
          <p:cNvPr id="110" name="Imagen 109">
            <a:extLs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5825955" y="3105226"/>
            <a:ext cx="283993" cy="283993"/>
          </a:xfrm>
          <a:prstGeom prst="rect">
            <a:avLst/>
          </a:prstGeom>
        </p:spPr>
      </p:pic>
      <p:pic>
        <p:nvPicPr>
          <p:cNvPr id="111" name="Imagen 110">
            <a:extLst>
              <a:ext uri="{C183D7F6-B498-43B3-948B-1728B52AA6E4}">
                <adec:decorative xmlns:adec="http://schemas.microsoft.com/office/drawing/2017/decorative" val="1"/>
              </a:ext>
            </a:extLst>
          </p:cNvPr>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a:off x="2392684" y="2475239"/>
            <a:ext cx="283993" cy="283993"/>
          </a:xfrm>
          <a:prstGeom prst="rect">
            <a:avLst/>
          </a:prstGeom>
        </p:spPr>
      </p:pic>
      <p:pic>
        <p:nvPicPr>
          <p:cNvPr id="112" name="Imagen 111">
            <a:extLst>
              <a:ext uri="{C183D7F6-B498-43B3-948B-1728B52AA6E4}">
                <adec:decorative xmlns:adec="http://schemas.microsoft.com/office/drawing/2017/decorative" val="1"/>
              </a:ext>
            </a:extLst>
          </p:cNvPr>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a:off x="4735018" y="2049254"/>
            <a:ext cx="283993" cy="283993"/>
          </a:xfrm>
          <a:prstGeom prst="rect">
            <a:avLst/>
          </a:prstGeom>
        </p:spPr>
      </p:pic>
      <p:pic>
        <p:nvPicPr>
          <p:cNvPr id="113" name="Imagen 112">
            <a:extLst>
              <a:ext uri="{C183D7F6-B498-43B3-948B-1728B52AA6E4}">
                <adec:decorative xmlns:adec="http://schemas.microsoft.com/office/drawing/2017/decorative" val="1"/>
              </a:ext>
            </a:extLst>
          </p:cNvPr>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a:off x="5498150" y="2369078"/>
            <a:ext cx="283993" cy="283993"/>
          </a:xfrm>
          <a:prstGeom prst="rect">
            <a:avLst/>
          </a:prstGeom>
        </p:spPr>
      </p:pic>
      <p:pic>
        <p:nvPicPr>
          <p:cNvPr id="114" name="Imagen 113">
            <a:extLst>
              <a:ext uri="{C183D7F6-B498-43B3-948B-1728B52AA6E4}">
                <adec:decorative xmlns:adec="http://schemas.microsoft.com/office/drawing/2017/decorative" val="1"/>
              </a:ext>
            </a:extLst>
          </p:cNvPr>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a:off x="6501089" y="1671689"/>
            <a:ext cx="283993" cy="283993"/>
          </a:xfrm>
          <a:prstGeom prst="rect">
            <a:avLst/>
          </a:prstGeom>
        </p:spPr>
      </p:pic>
      <p:pic>
        <p:nvPicPr>
          <p:cNvPr id="115" name="Imagen 114">
            <a:extLst>
              <a:ext uri="{C183D7F6-B498-43B3-948B-1728B52AA6E4}">
                <adec:decorative xmlns:adec="http://schemas.microsoft.com/office/drawing/2017/decorative" val="1"/>
              </a:ext>
            </a:extLst>
          </p:cNvPr>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a:off x="6546035" y="2817194"/>
            <a:ext cx="283993" cy="283993"/>
          </a:xfrm>
          <a:prstGeom prst="rect">
            <a:avLst/>
          </a:prstGeom>
        </p:spPr>
      </p:pic>
      <p:pic>
        <p:nvPicPr>
          <p:cNvPr id="116" name="Imagen 115">
            <a:extLst>
              <a:ext uri="{C183D7F6-B498-43B3-948B-1728B52AA6E4}">
                <adec:decorative xmlns:adec="http://schemas.microsoft.com/office/drawing/2017/decorative" val="1"/>
              </a:ext>
            </a:extLst>
          </p:cNvPr>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a:off x="4664238" y="2675714"/>
            <a:ext cx="283993" cy="283993"/>
          </a:xfrm>
          <a:prstGeom prst="rect">
            <a:avLst/>
          </a:prstGeom>
        </p:spPr>
      </p:pic>
      <p:pic>
        <p:nvPicPr>
          <p:cNvPr id="117" name="Imagen 116">
            <a:extLst>
              <a:ext uri="{C183D7F6-B498-43B3-948B-1728B52AA6E4}">
                <adec:decorative xmlns:adec="http://schemas.microsoft.com/office/drawing/2017/decorative" val="1"/>
              </a:ext>
            </a:extLst>
          </p:cNvPr>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a:off x="3683649" y="1830356"/>
            <a:ext cx="283993" cy="283993"/>
          </a:xfrm>
          <a:prstGeom prst="rect">
            <a:avLst/>
          </a:prstGeom>
        </p:spPr>
      </p:pic>
      <p:pic>
        <p:nvPicPr>
          <p:cNvPr id="118" name="Imagen 117">
            <a:extLst>
              <a:ext uri="{C183D7F6-B498-43B3-948B-1728B52AA6E4}">
                <adec:decorative xmlns:adec="http://schemas.microsoft.com/office/drawing/2017/decorative" val="1"/>
              </a:ext>
            </a:extLst>
          </p:cNvPr>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a:off x="6258003" y="1477945"/>
            <a:ext cx="283993" cy="283993"/>
          </a:xfrm>
          <a:prstGeom prst="rect">
            <a:avLst/>
          </a:prstGeom>
        </p:spPr>
      </p:pic>
      <p:pic>
        <p:nvPicPr>
          <p:cNvPr id="119" name="Imagen 118">
            <a:extLst>
              <a:ext uri="{C183D7F6-B498-43B3-948B-1728B52AA6E4}">
                <adec:decorative xmlns:adec="http://schemas.microsoft.com/office/drawing/2017/decorative" val="1"/>
              </a:ext>
            </a:extLst>
          </p:cNvPr>
          <p:cNvPicPr>
            <a:picLocks noChangeAspect="1"/>
          </p:cNvPicPr>
          <p:nvPr/>
        </p:nvPicPr>
        <p:blipFill>
          <a:blip r:embed="rId34" cstate="email">
            <a:extLst>
              <a:ext uri="{28A0092B-C50C-407E-A947-70E740481C1C}">
                <a14:useLocalDpi xmlns:a14="http://schemas.microsoft.com/office/drawing/2010/main" val="0"/>
              </a:ext>
            </a:extLst>
          </a:blip>
          <a:stretch>
            <a:fillRect/>
          </a:stretch>
        </p:blipFill>
        <p:spPr>
          <a:xfrm>
            <a:off x="1391476" y="1258113"/>
            <a:ext cx="283993" cy="283993"/>
          </a:xfrm>
          <a:prstGeom prst="rect">
            <a:avLst/>
          </a:prstGeom>
        </p:spPr>
      </p:pic>
      <p:pic>
        <p:nvPicPr>
          <p:cNvPr id="120" name="Imagen 119">
            <a:extLst>
              <a:ext uri="{C183D7F6-B498-43B3-948B-1728B52AA6E4}">
                <adec:decorative xmlns:adec="http://schemas.microsoft.com/office/drawing/2017/decorative" val="1"/>
              </a:ext>
            </a:extLst>
          </p:cNvPr>
          <p:cNvPicPr>
            <a:picLocks noChangeAspect="1"/>
          </p:cNvPicPr>
          <p:nvPr/>
        </p:nvPicPr>
        <p:blipFill>
          <a:blip r:embed="rId34" cstate="email">
            <a:extLst>
              <a:ext uri="{28A0092B-C50C-407E-A947-70E740481C1C}">
                <a14:useLocalDpi xmlns:a14="http://schemas.microsoft.com/office/drawing/2010/main" val="0"/>
              </a:ext>
            </a:extLst>
          </a:blip>
          <a:stretch>
            <a:fillRect/>
          </a:stretch>
        </p:blipFill>
        <p:spPr>
          <a:xfrm>
            <a:off x="6245061" y="3585512"/>
            <a:ext cx="283993" cy="283993"/>
          </a:xfrm>
          <a:prstGeom prst="rect">
            <a:avLst/>
          </a:prstGeom>
        </p:spPr>
      </p:pic>
      <p:pic>
        <p:nvPicPr>
          <p:cNvPr id="121" name="Imagen 120">
            <a:extLst>
              <a:ext uri="{C183D7F6-B498-43B3-948B-1728B52AA6E4}">
                <adec:decorative xmlns:adec="http://schemas.microsoft.com/office/drawing/2017/decorative" val="1"/>
              </a:ext>
            </a:extLst>
          </p:cNvPr>
          <p:cNvPicPr>
            <a:picLocks noChangeAspect="1"/>
          </p:cNvPicPr>
          <p:nvPr/>
        </p:nvPicPr>
        <p:blipFill>
          <a:blip r:embed="rId34" cstate="email">
            <a:extLst>
              <a:ext uri="{28A0092B-C50C-407E-A947-70E740481C1C}">
                <a14:useLocalDpi xmlns:a14="http://schemas.microsoft.com/office/drawing/2010/main" val="0"/>
              </a:ext>
            </a:extLst>
          </a:blip>
          <a:stretch>
            <a:fillRect/>
          </a:stretch>
        </p:blipFill>
        <p:spPr>
          <a:xfrm>
            <a:off x="4358349" y="2592686"/>
            <a:ext cx="283993" cy="283993"/>
          </a:xfrm>
          <a:prstGeom prst="rect">
            <a:avLst/>
          </a:prstGeom>
        </p:spPr>
      </p:pic>
      <p:pic>
        <p:nvPicPr>
          <p:cNvPr id="122" name="Imagen 121">
            <a:extLst>
              <a:ext uri="{C183D7F6-B498-43B3-948B-1728B52AA6E4}">
                <adec:decorative xmlns:adec="http://schemas.microsoft.com/office/drawing/2017/decorative" val="1"/>
              </a:ext>
            </a:extLst>
          </p:cNvPr>
          <p:cNvPicPr>
            <a:picLocks noChangeAspect="1"/>
          </p:cNvPicPr>
          <p:nvPr/>
        </p:nvPicPr>
        <p:blipFill>
          <a:blip r:embed="rId34" cstate="email">
            <a:extLst>
              <a:ext uri="{28A0092B-C50C-407E-A947-70E740481C1C}">
                <a14:useLocalDpi xmlns:a14="http://schemas.microsoft.com/office/drawing/2010/main" val="0"/>
              </a:ext>
            </a:extLst>
          </a:blip>
          <a:stretch>
            <a:fillRect/>
          </a:stretch>
        </p:blipFill>
        <p:spPr>
          <a:xfrm>
            <a:off x="5825955" y="2817194"/>
            <a:ext cx="283993" cy="283993"/>
          </a:xfrm>
          <a:prstGeom prst="rect">
            <a:avLst/>
          </a:prstGeom>
        </p:spPr>
      </p:pic>
      <p:pic>
        <p:nvPicPr>
          <p:cNvPr id="123" name="Imagen 122">
            <a:extLst>
              <a:ext uri="{C183D7F6-B498-43B3-948B-1728B52AA6E4}">
                <adec:decorative xmlns:adec="http://schemas.microsoft.com/office/drawing/2017/decorative" val="1"/>
              </a:ext>
            </a:extLst>
          </p:cNvPr>
          <p:cNvPicPr>
            <a:picLocks noChangeAspect="1"/>
          </p:cNvPicPr>
          <p:nvPr/>
        </p:nvPicPr>
        <p:blipFill>
          <a:blip r:embed="rId34" cstate="email">
            <a:extLst>
              <a:ext uri="{28A0092B-C50C-407E-A947-70E740481C1C}">
                <a14:useLocalDpi xmlns:a14="http://schemas.microsoft.com/office/drawing/2010/main" val="0"/>
              </a:ext>
            </a:extLst>
          </a:blip>
          <a:stretch>
            <a:fillRect/>
          </a:stretch>
        </p:blipFill>
        <p:spPr>
          <a:xfrm>
            <a:off x="6143013" y="1895920"/>
            <a:ext cx="283993" cy="283993"/>
          </a:xfrm>
          <a:prstGeom prst="rect">
            <a:avLst/>
          </a:prstGeom>
        </p:spPr>
      </p:pic>
      <p:pic>
        <p:nvPicPr>
          <p:cNvPr id="124" name="Imagen 123">
            <a:extLst>
              <a:ext uri="{C183D7F6-B498-43B3-948B-1728B52AA6E4}">
                <adec:decorative xmlns:adec="http://schemas.microsoft.com/office/drawing/2017/decorative" val="1"/>
              </a:ext>
            </a:extLst>
          </p:cNvPr>
          <p:cNvPicPr>
            <a:picLocks noChangeAspect="1"/>
          </p:cNvPicPr>
          <p:nvPr/>
        </p:nvPicPr>
        <p:blipFill>
          <a:blip r:embed="rId34" cstate="email">
            <a:extLst>
              <a:ext uri="{28A0092B-C50C-407E-A947-70E740481C1C}">
                <a14:useLocalDpi xmlns:a14="http://schemas.microsoft.com/office/drawing/2010/main" val="0"/>
              </a:ext>
            </a:extLst>
          </a:blip>
          <a:stretch>
            <a:fillRect/>
          </a:stretch>
        </p:blipFill>
        <p:spPr>
          <a:xfrm>
            <a:off x="4416983" y="2045370"/>
            <a:ext cx="283993" cy="283993"/>
          </a:xfrm>
          <a:prstGeom prst="rect">
            <a:avLst/>
          </a:prstGeom>
        </p:spPr>
      </p:pic>
      <p:pic>
        <p:nvPicPr>
          <p:cNvPr id="125" name="Imagen 124">
            <a:extLst>
              <a:ext uri="{C183D7F6-B498-43B3-948B-1728B52AA6E4}">
                <adec:decorative xmlns:adec="http://schemas.microsoft.com/office/drawing/2017/decorative" val="1"/>
              </a:ext>
            </a:extLst>
          </p:cNvPr>
          <p:cNvPicPr>
            <a:picLocks noChangeAspect="1"/>
          </p:cNvPicPr>
          <p:nvPr/>
        </p:nvPicPr>
        <p:blipFill>
          <a:blip r:embed="rId34" cstate="email">
            <a:extLst>
              <a:ext uri="{28A0092B-C50C-407E-A947-70E740481C1C}">
                <a14:useLocalDpi xmlns:a14="http://schemas.microsoft.com/office/drawing/2010/main" val="0"/>
              </a:ext>
            </a:extLst>
          </a:blip>
          <a:stretch>
            <a:fillRect/>
          </a:stretch>
        </p:blipFill>
        <p:spPr>
          <a:xfrm>
            <a:off x="5982063" y="1251705"/>
            <a:ext cx="283993" cy="283993"/>
          </a:xfrm>
          <a:prstGeom prst="rect">
            <a:avLst/>
          </a:prstGeom>
        </p:spPr>
      </p:pic>
      <p:pic>
        <p:nvPicPr>
          <p:cNvPr id="126" name="Imagen 125">
            <a:extLst>
              <a:ext uri="{C183D7F6-B498-43B3-948B-1728B52AA6E4}">
                <adec:decorative xmlns:adec="http://schemas.microsoft.com/office/drawing/2017/decorative" val="1"/>
              </a:ext>
            </a:extLst>
          </p:cNvPr>
          <p:cNvPicPr>
            <a:picLocks noChangeAspect="1"/>
          </p:cNvPicPr>
          <p:nvPr/>
        </p:nvPicPr>
        <p:blipFill>
          <a:blip r:embed="rId34" cstate="email">
            <a:extLst>
              <a:ext uri="{28A0092B-C50C-407E-A947-70E740481C1C}">
                <a14:useLocalDpi xmlns:a14="http://schemas.microsoft.com/office/drawing/2010/main" val="0"/>
              </a:ext>
            </a:extLst>
          </a:blip>
          <a:stretch>
            <a:fillRect/>
          </a:stretch>
        </p:blipFill>
        <p:spPr>
          <a:xfrm>
            <a:off x="3491512" y="2056492"/>
            <a:ext cx="283993" cy="283993"/>
          </a:xfrm>
          <a:prstGeom prst="rect">
            <a:avLst/>
          </a:prstGeom>
        </p:spPr>
      </p:pic>
      <p:pic>
        <p:nvPicPr>
          <p:cNvPr id="127" name="Imagen 126">
            <a:extLst>
              <a:ext uri="{C183D7F6-B498-43B3-948B-1728B52AA6E4}">
                <adec:decorative xmlns:adec="http://schemas.microsoft.com/office/drawing/2017/decorative" val="1"/>
              </a:ext>
            </a:extLst>
          </p:cNvPr>
          <p:cNvPicPr>
            <a:picLocks noChangeAspect="1"/>
          </p:cNvPicPr>
          <p:nvPr/>
        </p:nvPicPr>
        <p:blipFill>
          <a:blip r:embed="rId34" cstate="email">
            <a:extLst>
              <a:ext uri="{28A0092B-C50C-407E-A947-70E740481C1C}">
                <a14:useLocalDpi xmlns:a14="http://schemas.microsoft.com/office/drawing/2010/main" val="0"/>
              </a:ext>
            </a:extLst>
          </a:blip>
          <a:stretch>
            <a:fillRect/>
          </a:stretch>
        </p:blipFill>
        <p:spPr>
          <a:xfrm>
            <a:off x="2950321" y="2774993"/>
            <a:ext cx="283993" cy="283993"/>
          </a:xfrm>
          <a:prstGeom prst="rect">
            <a:avLst/>
          </a:prstGeom>
        </p:spPr>
      </p:pic>
      <p:pic>
        <p:nvPicPr>
          <p:cNvPr id="128" name="Imagen 127">
            <a:extLst>
              <a:ext uri="{C183D7F6-B498-43B3-948B-1728B52AA6E4}">
                <adec:decorative xmlns:adec="http://schemas.microsoft.com/office/drawing/2017/decorative" val="1"/>
              </a:ext>
            </a:extLst>
          </p:cNvPr>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a:off x="1151219" y="939667"/>
            <a:ext cx="283993" cy="283993"/>
          </a:xfrm>
          <a:prstGeom prst="rect">
            <a:avLst/>
          </a:prstGeom>
        </p:spPr>
      </p:pic>
      <p:pic>
        <p:nvPicPr>
          <p:cNvPr id="129" name="Imagen 128">
            <a:extLst>
              <a:ext uri="{C183D7F6-B498-43B3-948B-1728B52AA6E4}">
                <adec:decorative xmlns:adec="http://schemas.microsoft.com/office/drawing/2017/decorative" val="1"/>
              </a:ext>
            </a:extLst>
          </p:cNvPr>
          <p:cNvPicPr>
            <a:picLocks noChangeAspect="1"/>
          </p:cNvPicPr>
          <p:nvPr/>
        </p:nvPicPr>
        <p:blipFill>
          <a:blip r:embed="rId36" cstate="email">
            <a:extLst>
              <a:ext uri="{28A0092B-C50C-407E-A947-70E740481C1C}">
                <a14:useLocalDpi xmlns:a14="http://schemas.microsoft.com/office/drawing/2010/main" val="0"/>
              </a:ext>
            </a:extLst>
          </a:blip>
          <a:stretch>
            <a:fillRect/>
          </a:stretch>
        </p:blipFill>
        <p:spPr>
          <a:xfrm>
            <a:off x="4627606" y="3584091"/>
            <a:ext cx="283993" cy="283993"/>
          </a:xfrm>
          <a:prstGeom prst="rect">
            <a:avLst/>
          </a:prstGeom>
        </p:spPr>
      </p:pic>
      <p:pic>
        <p:nvPicPr>
          <p:cNvPr id="130" name="Imagen 129">
            <a:extLst>
              <a:ext uri="{C183D7F6-B498-43B3-948B-1728B52AA6E4}">
                <adec:decorative xmlns:adec="http://schemas.microsoft.com/office/drawing/2017/decorative" val="1"/>
              </a:ext>
            </a:extLst>
          </p:cNvPr>
          <p:cNvPicPr>
            <a:picLocks noChangeAspect="1"/>
          </p:cNvPicPr>
          <p:nvPr/>
        </p:nvPicPr>
        <p:blipFill>
          <a:blip r:embed="rId36" cstate="email">
            <a:extLst>
              <a:ext uri="{28A0092B-C50C-407E-A947-70E740481C1C}">
                <a14:useLocalDpi xmlns:a14="http://schemas.microsoft.com/office/drawing/2010/main" val="0"/>
              </a:ext>
            </a:extLst>
          </a:blip>
          <a:stretch>
            <a:fillRect/>
          </a:stretch>
        </p:blipFill>
        <p:spPr>
          <a:xfrm>
            <a:off x="1442851" y="1552426"/>
            <a:ext cx="283993" cy="283993"/>
          </a:xfrm>
          <a:prstGeom prst="rect">
            <a:avLst/>
          </a:prstGeom>
        </p:spPr>
      </p:pic>
      <p:pic>
        <p:nvPicPr>
          <p:cNvPr id="131" name="Imagen 130">
            <a:extLst>
              <a:ext uri="{C183D7F6-B498-43B3-948B-1728B52AA6E4}">
                <adec:decorative xmlns:adec="http://schemas.microsoft.com/office/drawing/2017/decorative" val="1"/>
              </a:ext>
            </a:extLst>
          </p:cNvPr>
          <p:cNvPicPr>
            <a:picLocks noChangeAspect="1"/>
          </p:cNvPicPr>
          <p:nvPr/>
        </p:nvPicPr>
        <p:blipFill>
          <a:blip r:embed="rId36" cstate="email">
            <a:extLst>
              <a:ext uri="{28A0092B-C50C-407E-A947-70E740481C1C}">
                <a14:useLocalDpi xmlns:a14="http://schemas.microsoft.com/office/drawing/2010/main" val="0"/>
              </a:ext>
            </a:extLst>
          </a:blip>
          <a:stretch>
            <a:fillRect/>
          </a:stretch>
        </p:blipFill>
        <p:spPr>
          <a:xfrm>
            <a:off x="5435755" y="3881246"/>
            <a:ext cx="283993" cy="283993"/>
          </a:xfrm>
          <a:prstGeom prst="rect">
            <a:avLst/>
          </a:prstGeom>
        </p:spPr>
      </p:pic>
      <p:pic>
        <p:nvPicPr>
          <p:cNvPr id="132" name="Imagen 131">
            <a:extLst>
              <a:ext uri="{C183D7F6-B498-43B3-948B-1728B52AA6E4}">
                <adec:decorative xmlns:adec="http://schemas.microsoft.com/office/drawing/2017/decorative" val="1"/>
              </a:ext>
            </a:extLst>
          </p:cNvPr>
          <p:cNvPicPr>
            <a:picLocks noChangeAspect="1"/>
          </p:cNvPicPr>
          <p:nvPr/>
        </p:nvPicPr>
        <p:blipFill>
          <a:blip r:embed="rId36" cstate="email">
            <a:extLst>
              <a:ext uri="{28A0092B-C50C-407E-A947-70E740481C1C}">
                <a14:useLocalDpi xmlns:a14="http://schemas.microsoft.com/office/drawing/2010/main" val="0"/>
              </a:ext>
            </a:extLst>
          </a:blip>
          <a:stretch>
            <a:fillRect/>
          </a:stretch>
        </p:blipFill>
        <p:spPr>
          <a:xfrm>
            <a:off x="5314360" y="3421063"/>
            <a:ext cx="283993" cy="283993"/>
          </a:xfrm>
          <a:prstGeom prst="rect">
            <a:avLst/>
          </a:prstGeom>
        </p:spPr>
      </p:pic>
      <p:pic>
        <p:nvPicPr>
          <p:cNvPr id="133" name="Imagen 132">
            <a:extLst>
              <a:ext uri="{C183D7F6-B498-43B3-948B-1728B52AA6E4}">
                <adec:decorative xmlns:adec="http://schemas.microsoft.com/office/drawing/2017/decorative" val="1"/>
              </a:ext>
            </a:extLst>
          </p:cNvPr>
          <p:cNvPicPr>
            <a:picLocks noChangeAspect="1"/>
          </p:cNvPicPr>
          <p:nvPr/>
        </p:nvPicPr>
        <p:blipFill>
          <a:blip r:embed="rId37" cstate="email">
            <a:extLst>
              <a:ext uri="{28A0092B-C50C-407E-A947-70E740481C1C}">
                <a14:useLocalDpi xmlns:a14="http://schemas.microsoft.com/office/drawing/2010/main" val="0"/>
              </a:ext>
            </a:extLst>
          </a:blip>
          <a:stretch>
            <a:fillRect/>
          </a:stretch>
        </p:blipFill>
        <p:spPr>
          <a:xfrm>
            <a:off x="3875160" y="2263745"/>
            <a:ext cx="283993" cy="283993"/>
          </a:xfrm>
          <a:prstGeom prst="rect">
            <a:avLst/>
          </a:prstGeom>
        </p:spPr>
      </p:pic>
      <p:pic>
        <p:nvPicPr>
          <p:cNvPr id="134" name="Imagen 133">
            <a:extLst>
              <a:ext uri="{C183D7F6-B498-43B3-948B-1728B52AA6E4}">
                <adec:decorative xmlns:adec="http://schemas.microsoft.com/office/drawing/2017/decorative" val="1"/>
              </a:ext>
            </a:extLst>
          </p:cNvPr>
          <p:cNvPicPr>
            <a:picLocks noChangeAspect="1"/>
          </p:cNvPicPr>
          <p:nvPr/>
        </p:nvPicPr>
        <p:blipFill>
          <a:blip r:embed="rId38" cstate="email">
            <a:extLst>
              <a:ext uri="{28A0092B-C50C-407E-A947-70E740481C1C}">
                <a14:useLocalDpi xmlns:a14="http://schemas.microsoft.com/office/drawing/2010/main" val="0"/>
              </a:ext>
            </a:extLst>
          </a:blip>
          <a:stretch>
            <a:fillRect/>
          </a:stretch>
        </p:blipFill>
        <p:spPr>
          <a:xfrm>
            <a:off x="4690146" y="1713008"/>
            <a:ext cx="283993" cy="283993"/>
          </a:xfrm>
          <a:prstGeom prst="rect">
            <a:avLst/>
          </a:prstGeom>
        </p:spPr>
      </p:pic>
      <p:pic>
        <p:nvPicPr>
          <p:cNvPr id="135" name="Imagen 134">
            <a:extLst>
              <a:ext uri="{C183D7F6-B498-43B3-948B-1728B52AA6E4}">
                <adec:decorative xmlns:adec="http://schemas.microsoft.com/office/drawing/2017/decorative" val="1"/>
              </a:ext>
            </a:extLst>
          </p:cNvPr>
          <p:cNvPicPr>
            <a:picLocks noChangeAspect="1"/>
          </p:cNvPicPr>
          <p:nvPr/>
        </p:nvPicPr>
        <p:blipFill>
          <a:blip r:embed="rId39" cstate="email">
            <a:extLst>
              <a:ext uri="{28A0092B-C50C-407E-A947-70E740481C1C}">
                <a14:useLocalDpi xmlns:a14="http://schemas.microsoft.com/office/drawing/2010/main" val="0"/>
              </a:ext>
            </a:extLst>
          </a:blip>
          <a:stretch>
            <a:fillRect/>
          </a:stretch>
        </p:blipFill>
        <p:spPr>
          <a:xfrm>
            <a:off x="2741155" y="1923180"/>
            <a:ext cx="283993" cy="283993"/>
          </a:xfrm>
          <a:prstGeom prst="rect">
            <a:avLst/>
          </a:prstGeom>
        </p:spPr>
      </p:pic>
      <p:pic>
        <p:nvPicPr>
          <p:cNvPr id="136" name="Imagen 135">
            <a:extLst>
              <a:ext uri="{C183D7F6-B498-43B3-948B-1728B52AA6E4}">
                <adec:decorative xmlns:adec="http://schemas.microsoft.com/office/drawing/2017/decorative" val="1"/>
              </a:ext>
            </a:extLst>
          </p:cNvPr>
          <p:cNvPicPr>
            <a:picLocks noChangeAspect="1"/>
          </p:cNvPicPr>
          <p:nvPr/>
        </p:nvPicPr>
        <p:blipFill>
          <a:blip r:embed="rId40" cstate="email">
            <a:extLst>
              <a:ext uri="{28A0092B-C50C-407E-A947-70E740481C1C}">
                <a14:useLocalDpi xmlns:a14="http://schemas.microsoft.com/office/drawing/2010/main" val="0"/>
              </a:ext>
            </a:extLst>
          </a:blip>
          <a:stretch>
            <a:fillRect/>
          </a:stretch>
        </p:blipFill>
        <p:spPr>
          <a:xfrm>
            <a:off x="5048222" y="1694423"/>
            <a:ext cx="283993" cy="283993"/>
          </a:xfrm>
          <a:prstGeom prst="rect">
            <a:avLst/>
          </a:prstGeom>
        </p:spPr>
      </p:pic>
      <p:pic>
        <p:nvPicPr>
          <p:cNvPr id="137" name="Imagen 136">
            <a:extLst>
              <a:ext uri="{C183D7F6-B498-43B3-948B-1728B52AA6E4}">
                <adec:decorative xmlns:adec="http://schemas.microsoft.com/office/drawing/2017/decorative" val="1"/>
              </a:ext>
            </a:extLst>
          </p:cNvPr>
          <p:cNvPicPr>
            <a:picLocks noChangeAspect="1"/>
          </p:cNvPicPr>
          <p:nvPr/>
        </p:nvPicPr>
        <p:blipFill>
          <a:blip r:embed="rId41" cstate="email">
            <a:extLst>
              <a:ext uri="{28A0092B-C50C-407E-A947-70E740481C1C}">
                <a14:useLocalDpi xmlns:a14="http://schemas.microsoft.com/office/drawing/2010/main" val="0"/>
              </a:ext>
            </a:extLst>
          </a:blip>
          <a:stretch>
            <a:fillRect/>
          </a:stretch>
        </p:blipFill>
        <p:spPr>
          <a:xfrm>
            <a:off x="5129175" y="1396177"/>
            <a:ext cx="283993" cy="283993"/>
          </a:xfrm>
          <a:prstGeom prst="rect">
            <a:avLst/>
          </a:prstGeom>
        </p:spPr>
      </p:pic>
      <p:pic>
        <p:nvPicPr>
          <p:cNvPr id="138" name="Imagen 137">
            <a:extLst>
              <a:ext uri="{C183D7F6-B498-43B3-948B-1728B52AA6E4}">
                <adec:decorative xmlns:adec="http://schemas.microsoft.com/office/drawing/2017/decorative" val="1"/>
              </a:ext>
            </a:extLst>
          </p:cNvPr>
          <p:cNvPicPr>
            <a:picLocks noChangeAspect="1"/>
          </p:cNvPicPr>
          <p:nvPr/>
        </p:nvPicPr>
        <p:blipFill>
          <a:blip r:embed="rId41" cstate="email">
            <a:extLst>
              <a:ext uri="{28A0092B-C50C-407E-A947-70E740481C1C}">
                <a14:useLocalDpi xmlns:a14="http://schemas.microsoft.com/office/drawing/2010/main" val="0"/>
              </a:ext>
            </a:extLst>
          </a:blip>
          <a:stretch>
            <a:fillRect/>
          </a:stretch>
        </p:blipFill>
        <p:spPr>
          <a:xfrm>
            <a:off x="1688108" y="1374854"/>
            <a:ext cx="283993" cy="283993"/>
          </a:xfrm>
          <a:prstGeom prst="rect">
            <a:avLst/>
          </a:prstGeom>
        </p:spPr>
      </p:pic>
      <p:pic>
        <p:nvPicPr>
          <p:cNvPr id="140" name="Imagen 139">
            <a:extLst>
              <a:ext uri="{C183D7F6-B498-43B3-948B-1728B52AA6E4}">
                <adec:decorative xmlns:adec="http://schemas.microsoft.com/office/drawing/2017/decorative" val="1"/>
              </a:ext>
            </a:extLst>
          </p:cNvPr>
          <p:cNvPicPr>
            <a:picLocks noChangeAspect="1"/>
          </p:cNvPicPr>
          <p:nvPr/>
        </p:nvPicPr>
        <p:blipFill>
          <a:blip r:embed="rId42" cstate="email">
            <a:extLst>
              <a:ext uri="{28A0092B-C50C-407E-A947-70E740481C1C}">
                <a14:useLocalDpi xmlns:a14="http://schemas.microsoft.com/office/drawing/2010/main" val="0"/>
              </a:ext>
            </a:extLst>
          </a:blip>
          <a:stretch>
            <a:fillRect/>
          </a:stretch>
        </p:blipFill>
        <p:spPr>
          <a:xfrm>
            <a:off x="4383838" y="3001586"/>
            <a:ext cx="283993" cy="283993"/>
          </a:xfrm>
          <a:prstGeom prst="rect">
            <a:avLst/>
          </a:prstGeom>
        </p:spPr>
      </p:pic>
      <p:pic>
        <p:nvPicPr>
          <p:cNvPr id="141" name="Imagen 140">
            <a:extLst>
              <a:ext uri="{C183D7F6-B498-43B3-948B-1728B52AA6E4}">
                <adec:decorative xmlns:adec="http://schemas.microsoft.com/office/drawing/2017/decorative" val="1"/>
              </a:ext>
            </a:extLst>
          </p:cNvPr>
          <p:cNvPicPr>
            <a:picLocks noChangeAspect="1"/>
          </p:cNvPicPr>
          <p:nvPr/>
        </p:nvPicPr>
        <p:blipFill>
          <a:blip r:embed="rId42" cstate="email">
            <a:extLst>
              <a:ext uri="{28A0092B-C50C-407E-A947-70E740481C1C}">
                <a14:useLocalDpi xmlns:a14="http://schemas.microsoft.com/office/drawing/2010/main" val="0"/>
              </a:ext>
            </a:extLst>
          </a:blip>
          <a:stretch>
            <a:fillRect/>
          </a:stretch>
        </p:blipFill>
        <p:spPr>
          <a:xfrm>
            <a:off x="3266942" y="3844260"/>
            <a:ext cx="283993" cy="283993"/>
          </a:xfrm>
          <a:prstGeom prst="rect">
            <a:avLst/>
          </a:prstGeom>
        </p:spPr>
      </p:pic>
      <p:pic>
        <p:nvPicPr>
          <p:cNvPr id="142" name="Imagen 141">
            <a:extLst>
              <a:ext uri="{C183D7F6-B498-43B3-948B-1728B52AA6E4}">
                <adec:decorative xmlns:adec="http://schemas.microsoft.com/office/drawing/2017/decorative" val="1"/>
              </a:ext>
            </a:extLst>
          </p:cNvPr>
          <p:cNvPicPr>
            <a:picLocks noChangeAspect="1"/>
          </p:cNvPicPr>
          <p:nvPr/>
        </p:nvPicPr>
        <p:blipFill>
          <a:blip r:embed="rId42" cstate="email">
            <a:extLst>
              <a:ext uri="{28A0092B-C50C-407E-A947-70E740481C1C}">
                <a14:useLocalDpi xmlns:a14="http://schemas.microsoft.com/office/drawing/2010/main" val="0"/>
              </a:ext>
            </a:extLst>
          </a:blip>
          <a:stretch>
            <a:fillRect/>
          </a:stretch>
        </p:blipFill>
        <p:spPr>
          <a:xfrm>
            <a:off x="4050594" y="3838055"/>
            <a:ext cx="283993" cy="283993"/>
          </a:xfrm>
          <a:prstGeom prst="rect">
            <a:avLst/>
          </a:prstGeom>
        </p:spPr>
      </p:pic>
      <p:pic>
        <p:nvPicPr>
          <p:cNvPr id="143" name="Imagen 142">
            <a:extLst>
              <a:ext uri="{C183D7F6-B498-43B3-948B-1728B52AA6E4}">
                <adec:decorative xmlns:adec="http://schemas.microsoft.com/office/drawing/2017/decorative" val="1"/>
              </a:ext>
            </a:extLst>
          </p:cNvPr>
          <p:cNvPicPr>
            <a:picLocks noChangeAspect="1"/>
          </p:cNvPicPr>
          <p:nvPr/>
        </p:nvPicPr>
        <p:blipFill>
          <a:blip r:embed="rId42" cstate="email">
            <a:extLst>
              <a:ext uri="{28A0092B-C50C-407E-A947-70E740481C1C}">
                <a14:useLocalDpi xmlns:a14="http://schemas.microsoft.com/office/drawing/2010/main" val="0"/>
              </a:ext>
            </a:extLst>
          </a:blip>
          <a:stretch>
            <a:fillRect/>
          </a:stretch>
        </p:blipFill>
        <p:spPr>
          <a:xfrm>
            <a:off x="1331640" y="2276872"/>
            <a:ext cx="283993" cy="283993"/>
          </a:xfrm>
          <a:prstGeom prst="rect">
            <a:avLst/>
          </a:prstGeom>
        </p:spPr>
      </p:pic>
      <p:pic>
        <p:nvPicPr>
          <p:cNvPr id="144" name="Imagen 143">
            <a:extLst>
              <a:ext uri="{C183D7F6-B498-43B3-948B-1728B52AA6E4}">
                <adec:decorative xmlns:adec="http://schemas.microsoft.com/office/drawing/2017/decorative" val="1"/>
              </a:ext>
            </a:extLst>
          </p:cNvPr>
          <p:cNvPicPr>
            <a:picLocks noChangeAspect="1"/>
          </p:cNvPicPr>
          <p:nvPr/>
        </p:nvPicPr>
        <p:blipFill>
          <a:blip r:embed="rId42" cstate="email">
            <a:extLst>
              <a:ext uri="{28A0092B-C50C-407E-A947-70E740481C1C}">
                <a14:useLocalDpi xmlns:a14="http://schemas.microsoft.com/office/drawing/2010/main" val="0"/>
              </a:ext>
            </a:extLst>
          </a:blip>
          <a:stretch>
            <a:fillRect/>
          </a:stretch>
        </p:blipFill>
        <p:spPr>
          <a:xfrm>
            <a:off x="3010530" y="1349628"/>
            <a:ext cx="283993" cy="283993"/>
          </a:xfrm>
          <a:prstGeom prst="rect">
            <a:avLst/>
          </a:prstGeom>
        </p:spPr>
      </p:pic>
      <p:pic>
        <p:nvPicPr>
          <p:cNvPr id="145" name="Imagen 144">
            <a:extLst>
              <a:ext uri="{C183D7F6-B498-43B3-948B-1728B52AA6E4}">
                <adec:decorative xmlns:adec="http://schemas.microsoft.com/office/drawing/2017/decorative" val="1"/>
              </a:ext>
            </a:extLst>
          </p:cNvPr>
          <p:cNvPicPr>
            <a:picLocks noChangeAspect="1"/>
          </p:cNvPicPr>
          <p:nvPr/>
        </p:nvPicPr>
        <p:blipFill>
          <a:blip r:embed="rId42" cstate="email">
            <a:extLst>
              <a:ext uri="{28A0092B-C50C-407E-A947-70E740481C1C}">
                <a14:useLocalDpi xmlns:a14="http://schemas.microsoft.com/office/drawing/2010/main" val="0"/>
              </a:ext>
            </a:extLst>
          </a:blip>
          <a:stretch>
            <a:fillRect/>
          </a:stretch>
        </p:blipFill>
        <p:spPr>
          <a:xfrm>
            <a:off x="4576763" y="1011971"/>
            <a:ext cx="283993" cy="283993"/>
          </a:xfrm>
          <a:prstGeom prst="rect">
            <a:avLst/>
          </a:prstGeom>
        </p:spPr>
      </p:pic>
      <p:pic>
        <p:nvPicPr>
          <p:cNvPr id="146" name="Imagen 145">
            <a:extLst>
              <a:ext uri="{C183D7F6-B498-43B3-948B-1728B52AA6E4}">
                <adec:decorative xmlns:adec="http://schemas.microsoft.com/office/drawing/2017/decorative" val="1"/>
              </a:ext>
            </a:extLst>
          </p:cNvPr>
          <p:cNvPicPr>
            <a:picLocks noChangeAspect="1"/>
          </p:cNvPicPr>
          <p:nvPr/>
        </p:nvPicPr>
        <p:blipFill>
          <a:blip r:embed="rId42" cstate="email">
            <a:extLst>
              <a:ext uri="{28A0092B-C50C-407E-A947-70E740481C1C}">
                <a14:useLocalDpi xmlns:a14="http://schemas.microsoft.com/office/drawing/2010/main" val="0"/>
              </a:ext>
            </a:extLst>
          </a:blip>
          <a:stretch>
            <a:fillRect/>
          </a:stretch>
        </p:blipFill>
        <p:spPr>
          <a:xfrm>
            <a:off x="7309641" y="4116663"/>
            <a:ext cx="283993" cy="283993"/>
          </a:xfrm>
          <a:prstGeom prst="rect">
            <a:avLst/>
          </a:prstGeom>
        </p:spPr>
      </p:pic>
      <p:pic>
        <p:nvPicPr>
          <p:cNvPr id="147" name="Imagen 146">
            <a:extLst>
              <a:ext uri="{C183D7F6-B498-43B3-948B-1728B52AA6E4}">
                <adec:decorative xmlns:adec="http://schemas.microsoft.com/office/drawing/2017/decorative" val="1"/>
              </a:ext>
            </a:extLst>
          </p:cNvPr>
          <p:cNvPicPr>
            <a:picLocks noChangeAspect="1"/>
          </p:cNvPicPr>
          <p:nvPr/>
        </p:nvPicPr>
        <p:blipFill>
          <a:blip r:embed="rId42" cstate="email">
            <a:extLst>
              <a:ext uri="{28A0092B-C50C-407E-A947-70E740481C1C}">
                <a14:useLocalDpi xmlns:a14="http://schemas.microsoft.com/office/drawing/2010/main" val="0"/>
              </a:ext>
            </a:extLst>
          </a:blip>
          <a:stretch>
            <a:fillRect/>
          </a:stretch>
        </p:blipFill>
        <p:spPr>
          <a:xfrm>
            <a:off x="1066945" y="1865541"/>
            <a:ext cx="283993" cy="283993"/>
          </a:xfrm>
          <a:prstGeom prst="rect">
            <a:avLst/>
          </a:prstGeom>
        </p:spPr>
      </p:pic>
      <p:pic>
        <p:nvPicPr>
          <p:cNvPr id="148" name="Imagen 147">
            <a:extLst>
              <a:ext uri="{C183D7F6-B498-43B3-948B-1728B52AA6E4}">
                <adec:decorative xmlns:adec="http://schemas.microsoft.com/office/drawing/2017/decorative" val="1"/>
              </a:ext>
            </a:extLst>
          </p:cNvPr>
          <p:cNvPicPr>
            <a:picLocks noChangeAspect="1"/>
          </p:cNvPicPr>
          <p:nvPr/>
        </p:nvPicPr>
        <p:blipFill>
          <a:blip r:embed="rId42" cstate="email">
            <a:extLst>
              <a:ext uri="{28A0092B-C50C-407E-A947-70E740481C1C}">
                <a14:useLocalDpi xmlns:a14="http://schemas.microsoft.com/office/drawing/2010/main" val="0"/>
              </a:ext>
            </a:extLst>
          </a:blip>
          <a:stretch>
            <a:fillRect/>
          </a:stretch>
        </p:blipFill>
        <p:spPr>
          <a:xfrm>
            <a:off x="5547030" y="442961"/>
            <a:ext cx="283993" cy="283993"/>
          </a:xfrm>
          <a:prstGeom prst="rect">
            <a:avLst/>
          </a:prstGeom>
        </p:spPr>
      </p:pic>
      <p:sp>
        <p:nvSpPr>
          <p:cNvPr id="149" name="CuadroTexto 148" descr="Accedeix a la web Viure el campus">
            <a:hlinkClick r:id="rId43"/>
            <a:extLst>
              <a:ext uri="{C183D7F6-B498-43B3-948B-1728B52AA6E4}">
                <adec:decorative xmlns:adec="http://schemas.microsoft.com/office/drawing/2017/decorative" val="0"/>
              </a:ext>
            </a:extLst>
          </p:cNvPr>
          <p:cNvSpPr txBox="1"/>
          <p:nvPr/>
        </p:nvSpPr>
        <p:spPr>
          <a:xfrm>
            <a:off x="7760459" y="6188438"/>
            <a:ext cx="1710374" cy="286229"/>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a:ln>
                  <a:noFill/>
                </a:ln>
                <a:solidFill>
                  <a:srgbClr val="FFFFFF"/>
                </a:solidFill>
                <a:effectLst/>
                <a:uLnTx/>
                <a:uFillTx/>
                <a:latin typeface="Arial"/>
                <a:ea typeface="+mn-ea"/>
                <a:cs typeface="Arial"/>
              </a:rPr>
              <a:t>Veure més</a:t>
            </a:r>
          </a:p>
        </p:txBody>
      </p:sp>
      <p:pic>
        <p:nvPicPr>
          <p:cNvPr id="150" name="Imagen 149">
            <a:extLst>
              <a:ext uri="{C183D7F6-B498-43B3-948B-1728B52AA6E4}">
                <adec:decorative xmlns:adec="http://schemas.microsoft.com/office/drawing/2017/decorative" val="1"/>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7435151" y="6156234"/>
            <a:ext cx="299886" cy="309258"/>
          </a:xfrm>
          <a:prstGeom prst="rect">
            <a:avLst/>
          </a:prstGeom>
        </p:spPr>
      </p:pic>
      <p:grpSp>
        <p:nvGrpSpPr>
          <p:cNvPr id="153" name="Agrupar 152">
            <a:extLst>
              <a:ext uri="{C183D7F6-B498-43B3-948B-1728B52AA6E4}">
                <adec:decorative xmlns:adec="http://schemas.microsoft.com/office/drawing/2017/decorative" val="1"/>
              </a:ext>
            </a:extLst>
          </p:cNvPr>
          <p:cNvGrpSpPr/>
          <p:nvPr/>
        </p:nvGrpSpPr>
        <p:grpSpPr>
          <a:xfrm>
            <a:off x="5930760" y="4609785"/>
            <a:ext cx="1251886" cy="267381"/>
            <a:chOff x="5589078" y="5242781"/>
            <a:chExt cx="1251886" cy="267381"/>
          </a:xfrm>
        </p:grpSpPr>
        <p:sp>
          <p:nvSpPr>
            <p:cNvPr id="154" name="CuadroTexto 153">
              <a:hlinkClick r:id="rId46"/>
            </p:cNvPr>
            <p:cNvSpPr txBox="1"/>
            <p:nvPr/>
          </p:nvSpPr>
          <p:spPr>
            <a:xfrm>
              <a:off x="5809738" y="5242781"/>
              <a:ext cx="1031226" cy="267381"/>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ca-ES" sz="1300" b="1" i="0" u="none" strike="noStrike" kern="1200" cap="none" spc="0" normalizeH="0" baseline="0">
                  <a:ln>
                    <a:noFill/>
                  </a:ln>
                  <a:solidFill>
                    <a:srgbClr val="FFFFFF"/>
                  </a:solidFill>
                  <a:effectLst/>
                  <a:uLnTx/>
                  <a:uFillTx/>
                  <a:latin typeface="Arial"/>
                  <a:ea typeface="+mn-ea"/>
                  <a:cs typeface="Arial"/>
                </a:rPr>
                <a:t>Tren</a:t>
              </a:r>
              <a:endParaRPr kumimoji="0" lang="ca-ES" sz="1300" b="1" i="0" u="none" strike="noStrike" kern="1200" cap="none" spc="0" normalizeH="0" baseline="0">
                <a:ln>
                  <a:noFill/>
                </a:ln>
                <a:solidFill>
                  <a:prstClr val="white"/>
                </a:solidFill>
                <a:effectLst/>
                <a:uLnTx/>
                <a:uFillTx/>
                <a:latin typeface="Arial"/>
                <a:ea typeface="+mn-ea"/>
                <a:cs typeface="Arial"/>
              </a:endParaRPr>
            </a:p>
          </p:txBody>
        </p:sp>
        <p:pic>
          <p:nvPicPr>
            <p:cNvPr id="155" name="Imagen 154"/>
            <p:cNvPicPr>
              <a:picLocks noChangeAspect="1"/>
            </p:cNvPicPr>
            <p:nvPr/>
          </p:nvPicPr>
          <p:blipFill>
            <a:blip r:embed="rId47" cstate="email">
              <a:extLst>
                <a:ext uri="{28A0092B-C50C-407E-A947-70E740481C1C}">
                  <a14:useLocalDpi xmlns:a14="http://schemas.microsoft.com/office/drawing/2010/main" val="0"/>
                </a:ext>
              </a:extLst>
            </a:blip>
            <a:stretch>
              <a:fillRect/>
            </a:stretch>
          </p:blipFill>
          <p:spPr>
            <a:xfrm>
              <a:off x="5589078" y="5278838"/>
              <a:ext cx="214688" cy="214688"/>
            </a:xfrm>
            <a:prstGeom prst="rect">
              <a:avLst/>
            </a:prstGeom>
          </p:spPr>
        </p:pic>
      </p:grpSp>
      <p:pic>
        <p:nvPicPr>
          <p:cNvPr id="156" name="Imagen 155">
            <a:extLst>
              <a:ext uri="{C183D7F6-B498-43B3-948B-1728B52AA6E4}">
                <adec:decorative xmlns:adec="http://schemas.microsoft.com/office/drawing/2017/decorative" val="1"/>
              </a:ext>
            </a:extLst>
          </p:cNvPr>
          <p:cNvPicPr>
            <a:picLocks noChangeAspect="1"/>
          </p:cNvPicPr>
          <p:nvPr/>
        </p:nvPicPr>
        <p:blipFill>
          <a:blip r:embed="rId48" cstate="email">
            <a:extLst>
              <a:ext uri="{28A0092B-C50C-407E-A947-70E740481C1C}">
                <a14:useLocalDpi xmlns:a14="http://schemas.microsoft.com/office/drawing/2010/main" val="0"/>
              </a:ext>
            </a:extLst>
          </a:blip>
          <a:stretch>
            <a:fillRect/>
          </a:stretch>
        </p:blipFill>
        <p:spPr>
          <a:xfrm>
            <a:off x="4285854" y="1240386"/>
            <a:ext cx="283993" cy="283993"/>
          </a:xfrm>
          <a:prstGeom prst="rect">
            <a:avLst/>
          </a:prstGeom>
        </p:spPr>
      </p:pic>
      <p:pic>
        <p:nvPicPr>
          <p:cNvPr id="157" name="Imagen 156">
            <a:extLst>
              <a:ext uri="{C183D7F6-B498-43B3-948B-1728B52AA6E4}">
                <adec:decorative xmlns:adec="http://schemas.microsoft.com/office/drawing/2017/decorative" val="1"/>
              </a:ext>
            </a:extLst>
          </p:cNvPr>
          <p:cNvPicPr>
            <a:picLocks noChangeAspect="1"/>
          </p:cNvPicPr>
          <p:nvPr/>
        </p:nvPicPr>
        <p:blipFill>
          <a:blip r:embed="rId49" cstate="email">
            <a:extLst>
              <a:ext uri="{28A0092B-C50C-407E-A947-70E740481C1C}">
                <a14:useLocalDpi xmlns:a14="http://schemas.microsoft.com/office/drawing/2010/main" val="0"/>
              </a:ext>
            </a:extLst>
          </a:blip>
          <a:stretch>
            <a:fillRect/>
          </a:stretch>
        </p:blipFill>
        <p:spPr>
          <a:xfrm>
            <a:off x="5829090" y="6185390"/>
            <a:ext cx="283993" cy="283993"/>
          </a:xfrm>
          <a:prstGeom prst="rect">
            <a:avLst/>
          </a:prstGeom>
        </p:spPr>
      </p:pic>
      <p:grpSp>
        <p:nvGrpSpPr>
          <p:cNvPr id="158" name="Agrupar 157">
            <a:extLst>
              <a:ext uri="{C183D7F6-B498-43B3-948B-1728B52AA6E4}">
                <adec:decorative xmlns:adec="http://schemas.microsoft.com/office/drawing/2017/decorative" val="1"/>
              </a:ext>
            </a:extLst>
          </p:cNvPr>
          <p:cNvGrpSpPr/>
          <p:nvPr/>
        </p:nvGrpSpPr>
        <p:grpSpPr>
          <a:xfrm>
            <a:off x="5930760" y="4912278"/>
            <a:ext cx="1043284" cy="267381"/>
            <a:chOff x="5589078" y="5562361"/>
            <a:chExt cx="1043284" cy="267381"/>
          </a:xfrm>
        </p:grpSpPr>
        <p:sp>
          <p:nvSpPr>
            <p:cNvPr id="159" name="CuadroTexto 158">
              <a:hlinkClick r:id="rId50"/>
            </p:cNvPr>
            <p:cNvSpPr txBox="1"/>
            <p:nvPr/>
          </p:nvSpPr>
          <p:spPr>
            <a:xfrm>
              <a:off x="5792288" y="5562361"/>
              <a:ext cx="840074" cy="267381"/>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ca-ES" sz="1300" b="1" i="0" u="none" strike="noStrike" kern="1200" cap="none" spc="0" normalizeH="0" baseline="0">
                  <a:ln>
                    <a:noFill/>
                  </a:ln>
                  <a:solidFill>
                    <a:srgbClr val="FFFFFF"/>
                  </a:solidFill>
                  <a:effectLst/>
                  <a:uLnTx/>
                  <a:uFillTx/>
                  <a:latin typeface="Arial"/>
                  <a:ea typeface="+mn-ea"/>
                  <a:cs typeface="Arial"/>
                </a:rPr>
                <a:t>Busos</a:t>
              </a:r>
              <a:endParaRPr kumimoji="0" lang="ca-ES" sz="1300" b="1" i="0" u="none" strike="noStrike" kern="1200" cap="none" spc="0" normalizeH="0" baseline="0">
                <a:ln>
                  <a:noFill/>
                </a:ln>
                <a:solidFill>
                  <a:prstClr val="white"/>
                </a:solidFill>
                <a:effectLst/>
                <a:uLnTx/>
                <a:uFillTx/>
                <a:latin typeface="Arial"/>
                <a:ea typeface="+mn-ea"/>
                <a:cs typeface="Arial"/>
              </a:endParaRPr>
            </a:p>
          </p:txBody>
        </p:sp>
        <p:pic>
          <p:nvPicPr>
            <p:cNvPr id="160" name="Imagen 159"/>
            <p:cNvPicPr>
              <a:picLocks noChangeAspect="1"/>
            </p:cNvPicPr>
            <p:nvPr/>
          </p:nvPicPr>
          <p:blipFill>
            <a:blip r:embed="rId51" cstate="email">
              <a:extLst>
                <a:ext uri="{28A0092B-C50C-407E-A947-70E740481C1C}">
                  <a14:useLocalDpi xmlns:a14="http://schemas.microsoft.com/office/drawing/2010/main" val="0"/>
                </a:ext>
              </a:extLst>
            </a:blip>
            <a:stretch>
              <a:fillRect/>
            </a:stretch>
          </p:blipFill>
          <p:spPr>
            <a:xfrm>
              <a:off x="5589078" y="5606227"/>
              <a:ext cx="214688" cy="214688"/>
            </a:xfrm>
            <a:prstGeom prst="rect">
              <a:avLst/>
            </a:prstGeom>
          </p:spPr>
        </p:pic>
      </p:grpSp>
      <p:pic>
        <p:nvPicPr>
          <p:cNvPr id="161" name="Imagen 160">
            <a:extLst>
              <a:ext uri="{C183D7F6-B498-43B3-948B-1728B52AA6E4}">
                <adec:decorative xmlns:adec="http://schemas.microsoft.com/office/drawing/2017/decorative" val="1"/>
              </a:ext>
            </a:extLst>
          </p:cNvPr>
          <p:cNvPicPr>
            <a:picLocks noChangeAspect="1"/>
          </p:cNvPicPr>
          <p:nvPr/>
        </p:nvPicPr>
        <p:blipFill>
          <a:blip r:embed="rId52" cstate="email">
            <a:extLst>
              <a:ext uri="{28A0092B-C50C-407E-A947-70E740481C1C}">
                <a14:useLocalDpi xmlns:a14="http://schemas.microsoft.com/office/drawing/2010/main" val="0"/>
              </a:ext>
            </a:extLst>
          </a:blip>
          <a:stretch>
            <a:fillRect/>
          </a:stretch>
        </p:blipFill>
        <p:spPr>
          <a:xfrm>
            <a:off x="3667088" y="891955"/>
            <a:ext cx="283993" cy="283993"/>
          </a:xfrm>
          <a:prstGeom prst="rect">
            <a:avLst/>
          </a:prstGeom>
        </p:spPr>
      </p:pic>
      <p:pic>
        <p:nvPicPr>
          <p:cNvPr id="162" name="Imagen 161">
            <a:extLst>
              <a:ext uri="{C183D7F6-B498-43B3-948B-1728B52AA6E4}">
                <adec:decorative xmlns:adec="http://schemas.microsoft.com/office/drawing/2017/decorative" val="1"/>
              </a:ext>
            </a:extLst>
          </p:cNvPr>
          <p:cNvPicPr>
            <a:picLocks noChangeAspect="1"/>
          </p:cNvPicPr>
          <p:nvPr/>
        </p:nvPicPr>
        <p:blipFill>
          <a:blip r:embed="rId52" cstate="email">
            <a:extLst>
              <a:ext uri="{28A0092B-C50C-407E-A947-70E740481C1C}">
                <a14:useLocalDpi xmlns:a14="http://schemas.microsoft.com/office/drawing/2010/main" val="0"/>
              </a:ext>
            </a:extLst>
          </a:blip>
          <a:stretch>
            <a:fillRect/>
          </a:stretch>
        </p:blipFill>
        <p:spPr>
          <a:xfrm>
            <a:off x="2664055" y="1493359"/>
            <a:ext cx="283993" cy="283993"/>
          </a:xfrm>
          <a:prstGeom prst="rect">
            <a:avLst/>
          </a:prstGeom>
        </p:spPr>
      </p:pic>
      <p:pic>
        <p:nvPicPr>
          <p:cNvPr id="163" name="Imagen 162">
            <a:extLst>
              <a:ext uri="{C183D7F6-B498-43B3-948B-1728B52AA6E4}">
                <adec:decorative xmlns:adec="http://schemas.microsoft.com/office/drawing/2017/decorative" val="1"/>
              </a:ext>
            </a:extLst>
          </p:cNvPr>
          <p:cNvPicPr>
            <a:picLocks noChangeAspect="1"/>
          </p:cNvPicPr>
          <p:nvPr/>
        </p:nvPicPr>
        <p:blipFill>
          <a:blip r:embed="rId52" cstate="email">
            <a:extLst>
              <a:ext uri="{28A0092B-C50C-407E-A947-70E740481C1C}">
                <a14:useLocalDpi xmlns:a14="http://schemas.microsoft.com/office/drawing/2010/main" val="0"/>
              </a:ext>
            </a:extLst>
          </a:blip>
          <a:stretch>
            <a:fillRect/>
          </a:stretch>
        </p:blipFill>
        <p:spPr>
          <a:xfrm>
            <a:off x="2522058" y="2978486"/>
            <a:ext cx="283993" cy="283993"/>
          </a:xfrm>
          <a:prstGeom prst="rect">
            <a:avLst/>
          </a:prstGeom>
        </p:spPr>
      </p:pic>
      <p:pic>
        <p:nvPicPr>
          <p:cNvPr id="164" name="Imagen 163">
            <a:extLst>
              <a:ext uri="{C183D7F6-B498-43B3-948B-1728B52AA6E4}">
                <adec:decorative xmlns:adec="http://schemas.microsoft.com/office/drawing/2017/decorative" val="1"/>
              </a:ext>
            </a:extLst>
          </p:cNvPr>
          <p:cNvPicPr>
            <a:picLocks noChangeAspect="1"/>
          </p:cNvPicPr>
          <p:nvPr/>
        </p:nvPicPr>
        <p:blipFill>
          <a:blip r:embed="rId52" cstate="email">
            <a:extLst>
              <a:ext uri="{28A0092B-C50C-407E-A947-70E740481C1C}">
                <a14:useLocalDpi xmlns:a14="http://schemas.microsoft.com/office/drawing/2010/main" val="0"/>
              </a:ext>
            </a:extLst>
          </a:blip>
          <a:stretch>
            <a:fillRect/>
          </a:stretch>
        </p:blipFill>
        <p:spPr>
          <a:xfrm>
            <a:off x="4896679" y="2461221"/>
            <a:ext cx="283993" cy="283993"/>
          </a:xfrm>
          <a:prstGeom prst="rect">
            <a:avLst/>
          </a:prstGeom>
        </p:spPr>
      </p:pic>
      <p:pic>
        <p:nvPicPr>
          <p:cNvPr id="165" name="Imagen 164">
            <a:extLst>
              <a:ext uri="{C183D7F6-B498-43B3-948B-1728B52AA6E4}">
                <adec:decorative xmlns:adec="http://schemas.microsoft.com/office/drawing/2017/decorative" val="1"/>
              </a:ext>
            </a:extLst>
          </p:cNvPr>
          <p:cNvPicPr>
            <a:picLocks noChangeAspect="1"/>
          </p:cNvPicPr>
          <p:nvPr/>
        </p:nvPicPr>
        <p:blipFill>
          <a:blip r:embed="rId52" cstate="email">
            <a:extLst>
              <a:ext uri="{28A0092B-C50C-407E-A947-70E740481C1C}">
                <a14:useLocalDpi xmlns:a14="http://schemas.microsoft.com/office/drawing/2010/main" val="0"/>
              </a:ext>
            </a:extLst>
          </a:blip>
          <a:stretch>
            <a:fillRect/>
          </a:stretch>
        </p:blipFill>
        <p:spPr>
          <a:xfrm>
            <a:off x="4906225" y="3354915"/>
            <a:ext cx="283993" cy="283993"/>
          </a:xfrm>
          <a:prstGeom prst="rect">
            <a:avLst/>
          </a:prstGeom>
        </p:spPr>
      </p:pic>
      <p:pic>
        <p:nvPicPr>
          <p:cNvPr id="166" name="Imagen 165">
            <a:extLst>
              <a:ext uri="{C183D7F6-B498-43B3-948B-1728B52AA6E4}">
                <adec:decorative xmlns:adec="http://schemas.microsoft.com/office/drawing/2017/decorative" val="1"/>
              </a:ext>
            </a:extLst>
          </p:cNvPr>
          <p:cNvPicPr>
            <a:picLocks noChangeAspect="1"/>
          </p:cNvPicPr>
          <p:nvPr/>
        </p:nvPicPr>
        <p:blipFill>
          <a:blip r:embed="rId52" cstate="email">
            <a:extLst>
              <a:ext uri="{28A0092B-C50C-407E-A947-70E740481C1C}">
                <a14:useLocalDpi xmlns:a14="http://schemas.microsoft.com/office/drawing/2010/main" val="0"/>
              </a:ext>
            </a:extLst>
          </a:blip>
          <a:stretch>
            <a:fillRect/>
          </a:stretch>
        </p:blipFill>
        <p:spPr>
          <a:xfrm>
            <a:off x="6660232" y="1412776"/>
            <a:ext cx="283993" cy="283993"/>
          </a:xfrm>
          <a:prstGeom prst="rect">
            <a:avLst/>
          </a:prstGeom>
        </p:spPr>
      </p:pic>
      <p:pic>
        <p:nvPicPr>
          <p:cNvPr id="167" name="Imagen 166">
            <a:extLst>
              <a:ext uri="{C183D7F6-B498-43B3-948B-1728B52AA6E4}">
                <adec:decorative xmlns:adec="http://schemas.microsoft.com/office/drawing/2017/decorative" val="1"/>
              </a:ext>
            </a:extLst>
          </p:cNvPr>
          <p:cNvPicPr>
            <a:picLocks noChangeAspect="1"/>
          </p:cNvPicPr>
          <p:nvPr/>
        </p:nvPicPr>
        <p:blipFill>
          <a:blip r:embed="rId52" cstate="email">
            <a:extLst>
              <a:ext uri="{28A0092B-C50C-407E-A947-70E740481C1C}">
                <a14:useLocalDpi xmlns:a14="http://schemas.microsoft.com/office/drawing/2010/main" val="0"/>
              </a:ext>
            </a:extLst>
          </a:blip>
          <a:stretch>
            <a:fillRect/>
          </a:stretch>
        </p:blipFill>
        <p:spPr>
          <a:xfrm>
            <a:off x="7321481" y="3354941"/>
            <a:ext cx="283993" cy="283993"/>
          </a:xfrm>
          <a:prstGeom prst="rect">
            <a:avLst/>
          </a:prstGeom>
        </p:spPr>
      </p:pic>
      <p:grpSp>
        <p:nvGrpSpPr>
          <p:cNvPr id="168" name="Agrupar 167">
            <a:extLst>
              <a:ext uri="{C183D7F6-B498-43B3-948B-1728B52AA6E4}">
                <adec:decorative xmlns:adec="http://schemas.microsoft.com/office/drawing/2017/decorative" val="1"/>
              </a:ext>
            </a:extLst>
          </p:cNvPr>
          <p:cNvGrpSpPr/>
          <p:nvPr/>
        </p:nvGrpSpPr>
        <p:grpSpPr>
          <a:xfrm>
            <a:off x="5932923" y="5576743"/>
            <a:ext cx="1497542" cy="267381"/>
            <a:chOff x="5589078" y="5562361"/>
            <a:chExt cx="1497542" cy="267381"/>
          </a:xfrm>
        </p:grpSpPr>
        <p:sp>
          <p:nvSpPr>
            <p:cNvPr id="169" name="CuadroTexto 168">
              <a:hlinkClick r:id="rId53"/>
            </p:cNvPr>
            <p:cNvSpPr txBox="1"/>
            <p:nvPr/>
          </p:nvSpPr>
          <p:spPr>
            <a:xfrm>
              <a:off x="5792288" y="5562361"/>
              <a:ext cx="1294332" cy="267381"/>
            </a:xfrm>
            <a:prstGeom prst="rect">
              <a:avLst/>
            </a:prstGeom>
            <a:noFill/>
          </p:spPr>
          <p:txBody>
            <a:bodyPr wrap="square" rtlCol="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ca-ES" sz="1300" b="1" i="0" u="none" strike="noStrike" kern="1200" cap="none" spc="0" normalizeH="0" baseline="0">
                  <a:ln>
                    <a:noFill/>
                  </a:ln>
                  <a:solidFill>
                    <a:srgbClr val="FFFFFF"/>
                  </a:solidFill>
                  <a:effectLst/>
                  <a:uLnTx/>
                  <a:uFillTx/>
                  <a:latin typeface="Arial"/>
                  <a:ea typeface="+mn-ea"/>
                  <a:cs typeface="Arial"/>
                </a:rPr>
                <a:t>InfoUAB</a:t>
              </a:r>
              <a:endParaRPr kumimoji="0" lang="ca-ES" sz="1300" b="1" i="0" u="none" strike="noStrike" kern="1200" cap="none" spc="0" normalizeH="0" baseline="0">
                <a:ln>
                  <a:noFill/>
                </a:ln>
                <a:solidFill>
                  <a:prstClr val="white"/>
                </a:solidFill>
                <a:effectLst/>
                <a:uLnTx/>
                <a:uFillTx/>
                <a:latin typeface="Arial"/>
                <a:ea typeface="+mn-ea"/>
                <a:cs typeface="Arial"/>
              </a:endParaRPr>
            </a:p>
          </p:txBody>
        </p:sp>
        <p:pic>
          <p:nvPicPr>
            <p:cNvPr id="170" name="Imagen 169"/>
            <p:cNvPicPr>
              <a:picLocks noChangeAspect="1"/>
            </p:cNvPicPr>
            <p:nvPr/>
          </p:nvPicPr>
          <p:blipFill>
            <a:blip r:embed="rId54" cstate="email">
              <a:extLst>
                <a:ext uri="{28A0092B-C50C-407E-A947-70E740481C1C}">
                  <a14:useLocalDpi xmlns:a14="http://schemas.microsoft.com/office/drawing/2010/main" val="0"/>
                </a:ext>
              </a:extLst>
            </a:blip>
            <a:stretch>
              <a:fillRect/>
            </a:stretch>
          </p:blipFill>
          <p:spPr>
            <a:xfrm>
              <a:off x="5589078" y="5606227"/>
              <a:ext cx="214688" cy="214688"/>
            </a:xfrm>
            <a:prstGeom prst="rect">
              <a:avLst/>
            </a:prstGeom>
          </p:spPr>
        </p:pic>
      </p:grpSp>
      <p:pic>
        <p:nvPicPr>
          <p:cNvPr id="171" name="Imagen 170">
            <a:extLst>
              <a:ext uri="{C183D7F6-B498-43B3-948B-1728B52AA6E4}">
                <adec:decorative xmlns:adec="http://schemas.microsoft.com/office/drawing/2017/decorative" val="1"/>
              </a:ext>
            </a:extLst>
          </p:cNvPr>
          <p:cNvPicPr>
            <a:picLocks noChangeAspect="1"/>
          </p:cNvPicPr>
          <p:nvPr/>
        </p:nvPicPr>
        <p:blipFill>
          <a:blip r:embed="rId55" cstate="email">
            <a:extLst>
              <a:ext uri="{28A0092B-C50C-407E-A947-70E740481C1C}">
                <a14:useLocalDpi xmlns:a14="http://schemas.microsoft.com/office/drawing/2010/main" val="0"/>
              </a:ext>
            </a:extLst>
          </a:blip>
          <a:stretch>
            <a:fillRect/>
          </a:stretch>
        </p:blipFill>
        <p:spPr>
          <a:xfrm>
            <a:off x="4793730" y="1414496"/>
            <a:ext cx="283993" cy="283993"/>
          </a:xfrm>
          <a:prstGeom prst="rect">
            <a:avLst/>
          </a:prstGeom>
        </p:spPr>
      </p:pic>
      <p:pic>
        <p:nvPicPr>
          <p:cNvPr id="174" name="Imagen 173">
            <a:extLst>
              <a:ext uri="{FF2B5EF4-FFF2-40B4-BE49-F238E27FC236}">
                <a16:creationId xmlns:a16="http://schemas.microsoft.com/office/drawing/2014/main" id="{EFAC3E86-1813-484F-A8CB-0514170CE5A4}"/>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140090" y="1929699"/>
            <a:ext cx="283993" cy="283993"/>
          </a:xfrm>
          <a:prstGeom prst="rect">
            <a:avLst/>
          </a:prstGeom>
        </p:spPr>
      </p:pic>
      <p:pic>
        <p:nvPicPr>
          <p:cNvPr id="175" name="Imagen 174">
            <a:extLst>
              <a:ext uri="{FF2B5EF4-FFF2-40B4-BE49-F238E27FC236}">
                <a16:creationId xmlns:a16="http://schemas.microsoft.com/office/drawing/2014/main" id="{0A0E986C-628C-4CCE-A635-A53B9974A96F}"/>
              </a:ext>
              <a:ext uri="{C183D7F6-B498-43B3-948B-1728B52AA6E4}">
                <adec:decorative xmlns:adec="http://schemas.microsoft.com/office/drawing/2017/decorative" val="1"/>
              </a:ext>
            </a:extLst>
          </p:cNvPr>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a:off x="2114550" y="1251705"/>
            <a:ext cx="283993" cy="283993"/>
          </a:xfrm>
          <a:prstGeom prst="rect">
            <a:avLst/>
          </a:prstGeom>
        </p:spPr>
      </p:pic>
      <p:pic>
        <p:nvPicPr>
          <p:cNvPr id="176" name="Imagen 175">
            <a:extLst>
              <a:ext uri="{FF2B5EF4-FFF2-40B4-BE49-F238E27FC236}">
                <a16:creationId xmlns:a16="http://schemas.microsoft.com/office/drawing/2014/main" id="{CA4656BA-B69D-4F6D-B90F-914F92EC508B}"/>
              </a:ext>
              <a:ext uri="{C183D7F6-B498-43B3-948B-1728B52AA6E4}">
                <adec:decorative xmlns:adec="http://schemas.microsoft.com/office/drawing/2017/decorative" val="1"/>
              </a:ext>
            </a:extLst>
          </p:cNvPr>
          <p:cNvPicPr>
            <a:picLocks noChangeAspect="1"/>
          </p:cNvPicPr>
          <p:nvPr/>
        </p:nvPicPr>
        <p:blipFill>
          <a:blip r:embed="rId36" cstate="email">
            <a:extLst>
              <a:ext uri="{28A0092B-C50C-407E-A947-70E740481C1C}">
                <a14:useLocalDpi xmlns:a14="http://schemas.microsoft.com/office/drawing/2010/main" val="0"/>
              </a:ext>
            </a:extLst>
          </a:blip>
          <a:stretch>
            <a:fillRect/>
          </a:stretch>
        </p:blipFill>
        <p:spPr>
          <a:xfrm>
            <a:off x="4007536" y="3398344"/>
            <a:ext cx="283993" cy="283993"/>
          </a:xfrm>
          <a:prstGeom prst="rect">
            <a:avLst/>
          </a:prstGeom>
        </p:spPr>
      </p:pic>
      <p:pic>
        <p:nvPicPr>
          <p:cNvPr id="177" name="Imagen 176">
            <a:extLst>
              <a:ext uri="{FF2B5EF4-FFF2-40B4-BE49-F238E27FC236}">
                <a16:creationId xmlns:a16="http://schemas.microsoft.com/office/drawing/2014/main" id="{F6B4307D-C234-436A-8F4A-11315B6749A3}"/>
              </a:ext>
              <a:ext uri="{C183D7F6-B498-43B3-948B-1728B52AA6E4}">
                <adec:decorative xmlns:adec="http://schemas.microsoft.com/office/drawing/2017/decorative" val="1"/>
              </a:ext>
            </a:extLst>
          </p:cNvPr>
          <p:cNvPicPr>
            <a:picLocks noChangeAspect="1"/>
          </p:cNvPicPr>
          <p:nvPr/>
        </p:nvPicPr>
        <p:blipFill>
          <a:blip r:embed="rId42" cstate="email">
            <a:extLst>
              <a:ext uri="{28A0092B-C50C-407E-A947-70E740481C1C}">
                <a14:useLocalDpi xmlns:a14="http://schemas.microsoft.com/office/drawing/2010/main" val="0"/>
              </a:ext>
            </a:extLst>
          </a:blip>
          <a:stretch>
            <a:fillRect/>
          </a:stretch>
        </p:blipFill>
        <p:spPr>
          <a:xfrm>
            <a:off x="1067812" y="1865994"/>
            <a:ext cx="283993" cy="283993"/>
          </a:xfrm>
          <a:prstGeom prst="rect">
            <a:avLst/>
          </a:prstGeom>
        </p:spPr>
      </p:pic>
      <p:pic>
        <p:nvPicPr>
          <p:cNvPr id="179" name="Imagen 178">
            <a:extLst>
              <a:ext uri="{FF2B5EF4-FFF2-40B4-BE49-F238E27FC236}">
                <a16:creationId xmlns:a16="http://schemas.microsoft.com/office/drawing/2014/main" id="{03560023-8934-48F8-B3B1-315D6A7BE718}"/>
              </a:ext>
              <a:ext uri="{C183D7F6-B498-43B3-948B-1728B52AA6E4}">
                <adec:decorative xmlns:adec="http://schemas.microsoft.com/office/drawing/2017/decorative" val="1"/>
              </a:ext>
            </a:extLst>
          </p:cNvPr>
          <p:cNvPicPr>
            <a:picLocks noChangeAspect="1"/>
          </p:cNvPicPr>
          <p:nvPr/>
        </p:nvPicPr>
        <p:blipFill>
          <a:blip r:embed="rId42" cstate="email">
            <a:extLst>
              <a:ext uri="{28A0092B-C50C-407E-A947-70E740481C1C}">
                <a14:useLocalDpi xmlns:a14="http://schemas.microsoft.com/office/drawing/2010/main" val="0"/>
              </a:ext>
            </a:extLst>
          </a:blip>
          <a:stretch>
            <a:fillRect/>
          </a:stretch>
        </p:blipFill>
        <p:spPr>
          <a:xfrm>
            <a:off x="815138" y="2464778"/>
            <a:ext cx="283993" cy="283993"/>
          </a:xfrm>
          <a:prstGeom prst="rect">
            <a:avLst/>
          </a:prstGeom>
        </p:spPr>
      </p:pic>
      <p:pic>
        <p:nvPicPr>
          <p:cNvPr id="180" name="Imagen 179">
            <a:extLst>
              <a:ext uri="{FF2B5EF4-FFF2-40B4-BE49-F238E27FC236}">
                <a16:creationId xmlns:a16="http://schemas.microsoft.com/office/drawing/2014/main" id="{F83CBCB9-F523-4B8C-905C-C49697BDC404}"/>
              </a:ext>
              <a:ext uri="{C183D7F6-B498-43B3-948B-1728B52AA6E4}">
                <adec:decorative xmlns:adec="http://schemas.microsoft.com/office/drawing/2017/decorative" val="1"/>
              </a:ext>
            </a:extLst>
          </p:cNvPr>
          <p:cNvPicPr>
            <a:picLocks noChangeAspect="1"/>
          </p:cNvPicPr>
          <p:nvPr/>
        </p:nvPicPr>
        <p:blipFill>
          <a:blip r:embed="rId42" cstate="email">
            <a:extLst>
              <a:ext uri="{28A0092B-C50C-407E-A947-70E740481C1C}">
                <a14:useLocalDpi xmlns:a14="http://schemas.microsoft.com/office/drawing/2010/main" val="0"/>
              </a:ext>
            </a:extLst>
          </a:blip>
          <a:stretch>
            <a:fillRect/>
          </a:stretch>
        </p:blipFill>
        <p:spPr>
          <a:xfrm>
            <a:off x="4636233" y="4027000"/>
            <a:ext cx="283993" cy="283993"/>
          </a:xfrm>
          <a:prstGeom prst="rect">
            <a:avLst/>
          </a:prstGeom>
        </p:spPr>
      </p:pic>
      <p:pic>
        <p:nvPicPr>
          <p:cNvPr id="184" name="Imagen 183">
            <a:extLst>
              <a:ext uri="{FF2B5EF4-FFF2-40B4-BE49-F238E27FC236}">
                <a16:creationId xmlns:a16="http://schemas.microsoft.com/office/drawing/2014/main" id="{810EA653-154D-4BB2-AD28-FE4566AADB36}"/>
              </a:ext>
              <a:ext uri="{C183D7F6-B498-43B3-948B-1728B52AA6E4}">
                <adec:decorative xmlns:adec="http://schemas.microsoft.com/office/drawing/2017/decorative" val="1"/>
              </a:ext>
            </a:extLst>
          </p:cNvPr>
          <p:cNvPicPr>
            <a:picLocks noChangeAspect="1"/>
          </p:cNvPicPr>
          <p:nvPr/>
        </p:nvPicPr>
        <p:blipFill>
          <a:blip r:embed="rId52" cstate="email">
            <a:extLst>
              <a:ext uri="{28A0092B-C50C-407E-A947-70E740481C1C}">
                <a14:useLocalDpi xmlns:a14="http://schemas.microsoft.com/office/drawing/2010/main" val="0"/>
              </a:ext>
            </a:extLst>
          </a:blip>
          <a:stretch>
            <a:fillRect/>
          </a:stretch>
        </p:blipFill>
        <p:spPr>
          <a:xfrm>
            <a:off x="6164678" y="6239722"/>
            <a:ext cx="283993" cy="283993"/>
          </a:xfrm>
          <a:prstGeom prst="rect">
            <a:avLst/>
          </a:prstGeom>
        </p:spPr>
      </p:pic>
      <p:pic>
        <p:nvPicPr>
          <p:cNvPr id="172" name="Imagen 171">
            <a:extLst>
              <a:ext uri="{FF2B5EF4-FFF2-40B4-BE49-F238E27FC236}">
                <a16:creationId xmlns:a16="http://schemas.microsoft.com/office/drawing/2014/main" id="{B2DCE18C-7960-468C-BFA5-125C28DFDDA5}"/>
              </a:ext>
              <a:ext uri="{C183D7F6-B498-43B3-948B-1728B52AA6E4}">
                <adec:decorative xmlns:adec="http://schemas.microsoft.com/office/drawing/2017/decorative" val="1"/>
              </a:ext>
            </a:extLst>
          </p:cNvPr>
          <p:cNvPicPr>
            <a:picLocks noChangeAspect="1"/>
          </p:cNvPicPr>
          <p:nvPr/>
        </p:nvPicPr>
        <p:blipFill>
          <a:blip r:embed="rId48" cstate="email">
            <a:extLst>
              <a:ext uri="{28A0092B-C50C-407E-A947-70E740481C1C}">
                <a14:useLocalDpi xmlns:a14="http://schemas.microsoft.com/office/drawing/2010/main" val="0"/>
              </a:ext>
            </a:extLst>
          </a:blip>
          <a:stretch>
            <a:fillRect/>
          </a:stretch>
        </p:blipFill>
        <p:spPr>
          <a:xfrm>
            <a:off x="868406" y="142046"/>
            <a:ext cx="283993" cy="283993"/>
          </a:xfrm>
          <a:prstGeom prst="rect">
            <a:avLst/>
          </a:prstGeom>
        </p:spPr>
      </p:pic>
      <p:pic>
        <p:nvPicPr>
          <p:cNvPr id="173" name="Imagen 172">
            <a:extLst>
              <a:ext uri="{FF2B5EF4-FFF2-40B4-BE49-F238E27FC236}">
                <a16:creationId xmlns:a16="http://schemas.microsoft.com/office/drawing/2014/main" id="{95B47DE4-8918-4AC3-97D8-5429C37B72C0}"/>
              </a:ext>
              <a:ext uri="{C183D7F6-B498-43B3-948B-1728B52AA6E4}">
                <adec:decorative xmlns:adec="http://schemas.microsoft.com/office/drawing/2017/decorative" val="1"/>
              </a:ext>
            </a:extLst>
          </p:cNvPr>
          <p:cNvPicPr>
            <a:picLocks noChangeAspect="1"/>
          </p:cNvPicPr>
          <p:nvPr/>
        </p:nvPicPr>
        <p:blipFill>
          <a:blip r:embed="rId52" cstate="email">
            <a:extLst>
              <a:ext uri="{28A0092B-C50C-407E-A947-70E740481C1C}">
                <a14:useLocalDpi xmlns:a14="http://schemas.microsoft.com/office/drawing/2010/main" val="0"/>
              </a:ext>
            </a:extLst>
          </a:blip>
          <a:stretch>
            <a:fillRect/>
          </a:stretch>
        </p:blipFill>
        <p:spPr>
          <a:xfrm>
            <a:off x="1548971" y="897811"/>
            <a:ext cx="283993" cy="283993"/>
          </a:xfrm>
          <a:prstGeom prst="rect">
            <a:avLst/>
          </a:prstGeom>
        </p:spPr>
      </p:pic>
      <p:pic>
        <p:nvPicPr>
          <p:cNvPr id="181" name="Imagen 180">
            <a:extLst>
              <a:ext uri="{FF2B5EF4-FFF2-40B4-BE49-F238E27FC236}">
                <a16:creationId xmlns:a16="http://schemas.microsoft.com/office/drawing/2014/main" id="{5127A21C-F167-4D5D-A9B0-3C39F379CE5C}"/>
              </a:ext>
              <a:ext uri="{C183D7F6-B498-43B3-948B-1728B52AA6E4}">
                <adec:decorative xmlns:adec="http://schemas.microsoft.com/office/drawing/2017/decorative" val="1"/>
              </a:ext>
            </a:extLst>
          </p:cNvPr>
          <p:cNvPicPr>
            <a:picLocks noChangeAspect="1"/>
          </p:cNvPicPr>
          <p:nvPr/>
        </p:nvPicPr>
        <p:blipFill>
          <a:blip r:embed="rId39" cstate="email">
            <a:extLst>
              <a:ext uri="{28A0092B-C50C-407E-A947-70E740481C1C}">
                <a14:useLocalDpi xmlns:a14="http://schemas.microsoft.com/office/drawing/2010/main" val="0"/>
              </a:ext>
            </a:extLst>
          </a:blip>
          <a:stretch>
            <a:fillRect/>
          </a:stretch>
        </p:blipFill>
        <p:spPr>
          <a:xfrm>
            <a:off x="3277061" y="177088"/>
            <a:ext cx="283993" cy="283993"/>
          </a:xfrm>
          <a:prstGeom prst="rect">
            <a:avLst/>
          </a:prstGeom>
        </p:spPr>
      </p:pic>
      <p:pic>
        <p:nvPicPr>
          <p:cNvPr id="182" name="Imagen 181">
            <a:extLst>
              <a:ext uri="{FF2B5EF4-FFF2-40B4-BE49-F238E27FC236}">
                <a16:creationId xmlns:a16="http://schemas.microsoft.com/office/drawing/2014/main" id="{DBBC97C4-21FE-4EFF-8A2D-4B98D34601F7}"/>
              </a:ext>
              <a:ext uri="{C183D7F6-B498-43B3-948B-1728B52AA6E4}">
                <adec:decorative xmlns:adec="http://schemas.microsoft.com/office/drawing/2017/decorative" val="1"/>
              </a:ext>
            </a:extLst>
          </p:cNvPr>
          <p:cNvPicPr>
            <a:picLocks noChangeAspect="1"/>
          </p:cNvPicPr>
          <p:nvPr/>
        </p:nvPicPr>
        <p:blipFill>
          <a:blip r:embed="rId33" cstate="email">
            <a:extLst>
              <a:ext uri="{28A0092B-C50C-407E-A947-70E740481C1C}">
                <a14:useLocalDpi xmlns:a14="http://schemas.microsoft.com/office/drawing/2010/main" val="0"/>
              </a:ext>
            </a:extLst>
          </a:blip>
          <a:stretch>
            <a:fillRect/>
          </a:stretch>
        </p:blipFill>
        <p:spPr>
          <a:xfrm>
            <a:off x="3932602" y="197609"/>
            <a:ext cx="283993" cy="283993"/>
          </a:xfrm>
          <a:prstGeom prst="rect">
            <a:avLst/>
          </a:prstGeom>
        </p:spPr>
      </p:pic>
      <p:pic>
        <p:nvPicPr>
          <p:cNvPr id="183" name="Imagen 182">
            <a:extLst>
              <a:ext uri="{FF2B5EF4-FFF2-40B4-BE49-F238E27FC236}">
                <a16:creationId xmlns:a16="http://schemas.microsoft.com/office/drawing/2014/main" id="{C3E8D05F-499C-4B76-8A48-24F9F338A83B}"/>
              </a:ex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4223581" y="339605"/>
            <a:ext cx="283993" cy="283993"/>
          </a:xfrm>
          <a:prstGeom prst="rect">
            <a:avLst/>
          </a:prstGeom>
        </p:spPr>
      </p:pic>
      <p:pic>
        <p:nvPicPr>
          <p:cNvPr id="185" name="Imagen 184">
            <a:extLst>
              <a:ext uri="{FF2B5EF4-FFF2-40B4-BE49-F238E27FC236}">
                <a16:creationId xmlns:a16="http://schemas.microsoft.com/office/drawing/2014/main" id="{A7AD60F7-DB80-43E8-A5AF-47731A6F5D09}"/>
              </a:ex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2953605" y="182440"/>
            <a:ext cx="283993" cy="283993"/>
          </a:xfrm>
          <a:prstGeom prst="rect">
            <a:avLst/>
          </a:prstGeom>
        </p:spPr>
      </p:pic>
      <p:pic>
        <p:nvPicPr>
          <p:cNvPr id="186" name="Imagen 185">
            <a:extLst>
              <a:ext uri="{FF2B5EF4-FFF2-40B4-BE49-F238E27FC236}">
                <a16:creationId xmlns:a16="http://schemas.microsoft.com/office/drawing/2014/main" id="{D8961C5B-23DB-459A-9356-D8F06A4FC1A0}"/>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812851" y="1540555"/>
            <a:ext cx="283993" cy="283993"/>
          </a:xfrm>
          <a:prstGeom prst="rect">
            <a:avLst/>
          </a:prstGeom>
        </p:spPr>
      </p:pic>
      <p:pic>
        <p:nvPicPr>
          <p:cNvPr id="2" name="Imagen 13">
            <a:hlinkClick r:id="rId56"/>
            <a:extLst>
              <a:ext uri="{FF2B5EF4-FFF2-40B4-BE49-F238E27FC236}">
                <a16:creationId xmlns:a16="http://schemas.microsoft.com/office/drawing/2014/main" id="{62B388E0-E7D9-3067-4FEE-5C9486CC44AE}"/>
              </a:ext>
            </a:extLst>
          </p:cNvPr>
          <p:cNvPicPr>
            <a:picLocks noChangeAspect="1"/>
          </p:cNvPicPr>
          <p:nvPr/>
        </p:nvPicPr>
        <p:blipFill>
          <a:blip r:embed="rId57"/>
          <a:srcRect/>
          <a:stretch/>
        </p:blipFill>
        <p:spPr>
          <a:xfrm>
            <a:off x="1042988" y="6123188"/>
            <a:ext cx="1800000" cy="330000"/>
          </a:xfrm>
          <a:prstGeom prst="rect">
            <a:avLst/>
          </a:prstGeom>
        </p:spPr>
      </p:pic>
    </p:spTree>
    <p:extLst>
      <p:ext uri="{BB962C8B-B14F-4D97-AF65-F5344CB8AC3E}">
        <p14:creationId xmlns:p14="http://schemas.microsoft.com/office/powerpoint/2010/main" val="1580692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p:cTn id="13" dur="500" fill="hold"/>
                                        <p:tgtEl>
                                          <p:spTgt spid="65"/>
                                        </p:tgtEl>
                                        <p:attrNameLst>
                                          <p:attrName>ppt_w</p:attrName>
                                        </p:attrNameLst>
                                      </p:cBhvr>
                                      <p:tavLst>
                                        <p:tav tm="0">
                                          <p:val>
                                            <p:fltVal val="0"/>
                                          </p:val>
                                        </p:tav>
                                        <p:tav tm="100000">
                                          <p:val>
                                            <p:strVal val="#ppt_w"/>
                                          </p:val>
                                        </p:tav>
                                      </p:tavLst>
                                    </p:anim>
                                    <p:anim calcmode="lin" valueType="num">
                                      <p:cBhvr>
                                        <p:cTn id="14" dur="500" fill="hold"/>
                                        <p:tgtEl>
                                          <p:spTgt spid="65"/>
                                        </p:tgtEl>
                                        <p:attrNameLst>
                                          <p:attrName>ppt_h</p:attrName>
                                        </p:attrNameLst>
                                      </p:cBhvr>
                                      <p:tavLst>
                                        <p:tav tm="0">
                                          <p:val>
                                            <p:fltVal val="0"/>
                                          </p:val>
                                        </p:tav>
                                        <p:tav tm="100000">
                                          <p:val>
                                            <p:strVal val="#ppt_h"/>
                                          </p:val>
                                        </p:tav>
                                      </p:tavLst>
                                    </p:anim>
                                    <p:animEffect transition="in" filter="fade">
                                      <p:cBhvr>
                                        <p:cTn id="15" dur="500"/>
                                        <p:tgtEl>
                                          <p:spTgt spid="65"/>
                                        </p:tgtEl>
                                      </p:cBhvr>
                                    </p:animEffect>
                                  </p:childTnLst>
                                </p:cTn>
                              </p:par>
                              <p:par>
                                <p:cTn id="16" presetID="53" presetClass="entr" presetSubtype="16" fill="hold" nodeType="withEffect">
                                  <p:stCondLst>
                                    <p:cond delay="0"/>
                                  </p:stCondLst>
                                  <p:childTnLst>
                                    <p:set>
                                      <p:cBhvr>
                                        <p:cTn id="17" dur="1" fill="hold">
                                          <p:stCondLst>
                                            <p:cond delay="0"/>
                                          </p:stCondLst>
                                        </p:cTn>
                                        <p:tgtEl>
                                          <p:spTgt spid="70"/>
                                        </p:tgtEl>
                                        <p:attrNameLst>
                                          <p:attrName>style.visibility</p:attrName>
                                        </p:attrNameLst>
                                      </p:cBhvr>
                                      <p:to>
                                        <p:strVal val="visible"/>
                                      </p:to>
                                    </p:set>
                                    <p:anim calcmode="lin" valueType="num">
                                      <p:cBhvr>
                                        <p:cTn id="18" dur="500" fill="hold"/>
                                        <p:tgtEl>
                                          <p:spTgt spid="70"/>
                                        </p:tgtEl>
                                        <p:attrNameLst>
                                          <p:attrName>ppt_w</p:attrName>
                                        </p:attrNameLst>
                                      </p:cBhvr>
                                      <p:tavLst>
                                        <p:tav tm="0">
                                          <p:val>
                                            <p:fltVal val="0"/>
                                          </p:val>
                                        </p:tav>
                                        <p:tav tm="100000">
                                          <p:val>
                                            <p:strVal val="#ppt_w"/>
                                          </p:val>
                                        </p:tav>
                                      </p:tavLst>
                                    </p:anim>
                                    <p:anim calcmode="lin" valueType="num">
                                      <p:cBhvr>
                                        <p:cTn id="19" dur="500" fill="hold"/>
                                        <p:tgtEl>
                                          <p:spTgt spid="70"/>
                                        </p:tgtEl>
                                        <p:attrNameLst>
                                          <p:attrName>ppt_h</p:attrName>
                                        </p:attrNameLst>
                                      </p:cBhvr>
                                      <p:tavLst>
                                        <p:tav tm="0">
                                          <p:val>
                                            <p:fltVal val="0"/>
                                          </p:val>
                                        </p:tav>
                                        <p:tav tm="100000">
                                          <p:val>
                                            <p:strVal val="#ppt_h"/>
                                          </p:val>
                                        </p:tav>
                                      </p:tavLst>
                                    </p:anim>
                                    <p:animEffect transition="in" filter="fade">
                                      <p:cBhvr>
                                        <p:cTn id="20" dur="500"/>
                                        <p:tgtEl>
                                          <p:spTgt spid="70"/>
                                        </p:tgtEl>
                                      </p:cBhvr>
                                    </p:animEffect>
                                  </p:childTnLst>
                                </p:cTn>
                              </p:par>
                              <p:par>
                                <p:cTn id="21" presetID="53" presetClass="entr" presetSubtype="16"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p:cTn id="23" dur="500" fill="hold"/>
                                        <p:tgtEl>
                                          <p:spTgt spid="71"/>
                                        </p:tgtEl>
                                        <p:attrNameLst>
                                          <p:attrName>ppt_w</p:attrName>
                                        </p:attrNameLst>
                                      </p:cBhvr>
                                      <p:tavLst>
                                        <p:tav tm="0">
                                          <p:val>
                                            <p:fltVal val="0"/>
                                          </p:val>
                                        </p:tav>
                                        <p:tav tm="100000">
                                          <p:val>
                                            <p:strVal val="#ppt_w"/>
                                          </p:val>
                                        </p:tav>
                                      </p:tavLst>
                                    </p:anim>
                                    <p:anim calcmode="lin" valueType="num">
                                      <p:cBhvr>
                                        <p:cTn id="24" dur="500" fill="hold"/>
                                        <p:tgtEl>
                                          <p:spTgt spid="71"/>
                                        </p:tgtEl>
                                        <p:attrNameLst>
                                          <p:attrName>ppt_h</p:attrName>
                                        </p:attrNameLst>
                                      </p:cBhvr>
                                      <p:tavLst>
                                        <p:tav tm="0">
                                          <p:val>
                                            <p:fltVal val="0"/>
                                          </p:val>
                                        </p:tav>
                                        <p:tav tm="100000">
                                          <p:val>
                                            <p:strVal val="#ppt_h"/>
                                          </p:val>
                                        </p:tav>
                                      </p:tavLst>
                                    </p:anim>
                                    <p:animEffect transition="in" filter="fade">
                                      <p:cBhvr>
                                        <p:cTn id="25" dur="500"/>
                                        <p:tgtEl>
                                          <p:spTgt spid="71"/>
                                        </p:tgtEl>
                                      </p:cBhvr>
                                    </p:animEffect>
                                  </p:childTnLst>
                                </p:cTn>
                              </p:par>
                              <p:par>
                                <p:cTn id="26" presetID="53" presetClass="entr" presetSubtype="16" fill="hold" nodeType="withEffect">
                                  <p:stCondLst>
                                    <p:cond delay="0"/>
                                  </p:stCondLst>
                                  <p:childTnLst>
                                    <p:set>
                                      <p:cBhvr>
                                        <p:cTn id="27" dur="1" fill="hold">
                                          <p:stCondLst>
                                            <p:cond delay="0"/>
                                          </p:stCondLst>
                                        </p:cTn>
                                        <p:tgtEl>
                                          <p:spTgt spid="72"/>
                                        </p:tgtEl>
                                        <p:attrNameLst>
                                          <p:attrName>style.visibility</p:attrName>
                                        </p:attrNameLst>
                                      </p:cBhvr>
                                      <p:to>
                                        <p:strVal val="visible"/>
                                      </p:to>
                                    </p:set>
                                    <p:anim calcmode="lin" valueType="num">
                                      <p:cBhvr>
                                        <p:cTn id="28" dur="500" fill="hold"/>
                                        <p:tgtEl>
                                          <p:spTgt spid="72"/>
                                        </p:tgtEl>
                                        <p:attrNameLst>
                                          <p:attrName>ppt_w</p:attrName>
                                        </p:attrNameLst>
                                      </p:cBhvr>
                                      <p:tavLst>
                                        <p:tav tm="0">
                                          <p:val>
                                            <p:fltVal val="0"/>
                                          </p:val>
                                        </p:tav>
                                        <p:tav tm="100000">
                                          <p:val>
                                            <p:strVal val="#ppt_w"/>
                                          </p:val>
                                        </p:tav>
                                      </p:tavLst>
                                    </p:anim>
                                    <p:anim calcmode="lin" valueType="num">
                                      <p:cBhvr>
                                        <p:cTn id="29" dur="500" fill="hold"/>
                                        <p:tgtEl>
                                          <p:spTgt spid="72"/>
                                        </p:tgtEl>
                                        <p:attrNameLst>
                                          <p:attrName>ppt_h</p:attrName>
                                        </p:attrNameLst>
                                      </p:cBhvr>
                                      <p:tavLst>
                                        <p:tav tm="0">
                                          <p:val>
                                            <p:fltVal val="0"/>
                                          </p:val>
                                        </p:tav>
                                        <p:tav tm="100000">
                                          <p:val>
                                            <p:strVal val="#ppt_h"/>
                                          </p:val>
                                        </p:tav>
                                      </p:tavLst>
                                    </p:anim>
                                    <p:animEffect transition="in" filter="fade">
                                      <p:cBhvr>
                                        <p:cTn id="30" dur="500"/>
                                        <p:tgtEl>
                                          <p:spTgt spid="72"/>
                                        </p:tgtEl>
                                      </p:cBhvr>
                                    </p:animEffect>
                                  </p:childTnLst>
                                </p:cTn>
                              </p:par>
                              <p:par>
                                <p:cTn id="31" presetID="53" presetClass="entr" presetSubtype="16" fill="hold" nodeType="with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p:cTn id="33" dur="500" fill="hold"/>
                                        <p:tgtEl>
                                          <p:spTgt spid="73"/>
                                        </p:tgtEl>
                                        <p:attrNameLst>
                                          <p:attrName>ppt_w</p:attrName>
                                        </p:attrNameLst>
                                      </p:cBhvr>
                                      <p:tavLst>
                                        <p:tav tm="0">
                                          <p:val>
                                            <p:fltVal val="0"/>
                                          </p:val>
                                        </p:tav>
                                        <p:tav tm="100000">
                                          <p:val>
                                            <p:strVal val="#ppt_w"/>
                                          </p:val>
                                        </p:tav>
                                      </p:tavLst>
                                    </p:anim>
                                    <p:anim calcmode="lin" valueType="num">
                                      <p:cBhvr>
                                        <p:cTn id="34" dur="500" fill="hold"/>
                                        <p:tgtEl>
                                          <p:spTgt spid="73"/>
                                        </p:tgtEl>
                                        <p:attrNameLst>
                                          <p:attrName>ppt_h</p:attrName>
                                        </p:attrNameLst>
                                      </p:cBhvr>
                                      <p:tavLst>
                                        <p:tav tm="0">
                                          <p:val>
                                            <p:fltVal val="0"/>
                                          </p:val>
                                        </p:tav>
                                        <p:tav tm="100000">
                                          <p:val>
                                            <p:strVal val="#ppt_h"/>
                                          </p:val>
                                        </p:tav>
                                      </p:tavLst>
                                    </p:anim>
                                    <p:animEffect transition="in" filter="fade">
                                      <p:cBhvr>
                                        <p:cTn id="35" dur="500"/>
                                        <p:tgtEl>
                                          <p:spTgt spid="73"/>
                                        </p:tgtEl>
                                      </p:cBhvr>
                                    </p:animEffect>
                                  </p:childTnLst>
                                </p:cTn>
                              </p:par>
                              <p:par>
                                <p:cTn id="36" presetID="53" presetClass="entr" presetSubtype="16" fill="hold" nodeType="withEffect">
                                  <p:stCondLst>
                                    <p:cond delay="0"/>
                                  </p:stCondLst>
                                  <p:childTnLst>
                                    <p:set>
                                      <p:cBhvr>
                                        <p:cTn id="37" dur="1" fill="hold">
                                          <p:stCondLst>
                                            <p:cond delay="0"/>
                                          </p:stCondLst>
                                        </p:cTn>
                                        <p:tgtEl>
                                          <p:spTgt spid="74"/>
                                        </p:tgtEl>
                                        <p:attrNameLst>
                                          <p:attrName>style.visibility</p:attrName>
                                        </p:attrNameLst>
                                      </p:cBhvr>
                                      <p:to>
                                        <p:strVal val="visible"/>
                                      </p:to>
                                    </p:set>
                                    <p:anim calcmode="lin" valueType="num">
                                      <p:cBhvr>
                                        <p:cTn id="38" dur="500" fill="hold"/>
                                        <p:tgtEl>
                                          <p:spTgt spid="74"/>
                                        </p:tgtEl>
                                        <p:attrNameLst>
                                          <p:attrName>ppt_w</p:attrName>
                                        </p:attrNameLst>
                                      </p:cBhvr>
                                      <p:tavLst>
                                        <p:tav tm="0">
                                          <p:val>
                                            <p:fltVal val="0"/>
                                          </p:val>
                                        </p:tav>
                                        <p:tav tm="100000">
                                          <p:val>
                                            <p:strVal val="#ppt_w"/>
                                          </p:val>
                                        </p:tav>
                                      </p:tavLst>
                                    </p:anim>
                                    <p:anim calcmode="lin" valueType="num">
                                      <p:cBhvr>
                                        <p:cTn id="39" dur="500" fill="hold"/>
                                        <p:tgtEl>
                                          <p:spTgt spid="74"/>
                                        </p:tgtEl>
                                        <p:attrNameLst>
                                          <p:attrName>ppt_h</p:attrName>
                                        </p:attrNameLst>
                                      </p:cBhvr>
                                      <p:tavLst>
                                        <p:tav tm="0">
                                          <p:val>
                                            <p:fltVal val="0"/>
                                          </p:val>
                                        </p:tav>
                                        <p:tav tm="100000">
                                          <p:val>
                                            <p:strVal val="#ppt_h"/>
                                          </p:val>
                                        </p:tav>
                                      </p:tavLst>
                                    </p:anim>
                                    <p:animEffect transition="in" filter="fade">
                                      <p:cBhvr>
                                        <p:cTn id="40" dur="500"/>
                                        <p:tgtEl>
                                          <p:spTgt spid="74"/>
                                        </p:tgtEl>
                                      </p:cBhvr>
                                    </p:animEffect>
                                  </p:childTnLst>
                                </p:cTn>
                              </p:par>
                              <p:par>
                                <p:cTn id="41" presetID="53" presetClass="entr" presetSubtype="16" fill="hold" nodeType="withEffect">
                                  <p:stCondLst>
                                    <p:cond delay="0"/>
                                  </p:stCondLst>
                                  <p:childTnLst>
                                    <p:set>
                                      <p:cBhvr>
                                        <p:cTn id="42" dur="1" fill="hold">
                                          <p:stCondLst>
                                            <p:cond delay="0"/>
                                          </p:stCondLst>
                                        </p:cTn>
                                        <p:tgtEl>
                                          <p:spTgt spid="75"/>
                                        </p:tgtEl>
                                        <p:attrNameLst>
                                          <p:attrName>style.visibility</p:attrName>
                                        </p:attrNameLst>
                                      </p:cBhvr>
                                      <p:to>
                                        <p:strVal val="visible"/>
                                      </p:to>
                                    </p:set>
                                    <p:anim calcmode="lin" valueType="num">
                                      <p:cBhvr>
                                        <p:cTn id="43" dur="500" fill="hold"/>
                                        <p:tgtEl>
                                          <p:spTgt spid="75"/>
                                        </p:tgtEl>
                                        <p:attrNameLst>
                                          <p:attrName>ppt_w</p:attrName>
                                        </p:attrNameLst>
                                      </p:cBhvr>
                                      <p:tavLst>
                                        <p:tav tm="0">
                                          <p:val>
                                            <p:fltVal val="0"/>
                                          </p:val>
                                        </p:tav>
                                        <p:tav tm="100000">
                                          <p:val>
                                            <p:strVal val="#ppt_w"/>
                                          </p:val>
                                        </p:tav>
                                      </p:tavLst>
                                    </p:anim>
                                    <p:anim calcmode="lin" valueType="num">
                                      <p:cBhvr>
                                        <p:cTn id="44" dur="500" fill="hold"/>
                                        <p:tgtEl>
                                          <p:spTgt spid="75"/>
                                        </p:tgtEl>
                                        <p:attrNameLst>
                                          <p:attrName>ppt_h</p:attrName>
                                        </p:attrNameLst>
                                      </p:cBhvr>
                                      <p:tavLst>
                                        <p:tav tm="0">
                                          <p:val>
                                            <p:fltVal val="0"/>
                                          </p:val>
                                        </p:tav>
                                        <p:tav tm="100000">
                                          <p:val>
                                            <p:strVal val="#ppt_h"/>
                                          </p:val>
                                        </p:tav>
                                      </p:tavLst>
                                    </p:anim>
                                    <p:animEffect transition="in" filter="fade">
                                      <p:cBhvr>
                                        <p:cTn id="45" dur="500"/>
                                        <p:tgtEl>
                                          <p:spTgt spid="75"/>
                                        </p:tgtEl>
                                      </p:cBhvr>
                                    </p:animEffect>
                                  </p:childTnLst>
                                </p:cTn>
                              </p:par>
                              <p:par>
                                <p:cTn id="46" presetID="53" presetClass="entr" presetSubtype="16" fill="hold" nodeType="withEffect">
                                  <p:stCondLst>
                                    <p:cond delay="0"/>
                                  </p:stCondLst>
                                  <p:childTnLst>
                                    <p:set>
                                      <p:cBhvr>
                                        <p:cTn id="47" dur="1" fill="hold">
                                          <p:stCondLst>
                                            <p:cond delay="0"/>
                                          </p:stCondLst>
                                        </p:cTn>
                                        <p:tgtEl>
                                          <p:spTgt spid="76"/>
                                        </p:tgtEl>
                                        <p:attrNameLst>
                                          <p:attrName>style.visibility</p:attrName>
                                        </p:attrNameLst>
                                      </p:cBhvr>
                                      <p:to>
                                        <p:strVal val="visible"/>
                                      </p:to>
                                    </p:set>
                                    <p:anim calcmode="lin" valueType="num">
                                      <p:cBhvr>
                                        <p:cTn id="48" dur="500" fill="hold"/>
                                        <p:tgtEl>
                                          <p:spTgt spid="76"/>
                                        </p:tgtEl>
                                        <p:attrNameLst>
                                          <p:attrName>ppt_w</p:attrName>
                                        </p:attrNameLst>
                                      </p:cBhvr>
                                      <p:tavLst>
                                        <p:tav tm="0">
                                          <p:val>
                                            <p:fltVal val="0"/>
                                          </p:val>
                                        </p:tav>
                                        <p:tav tm="100000">
                                          <p:val>
                                            <p:strVal val="#ppt_w"/>
                                          </p:val>
                                        </p:tav>
                                      </p:tavLst>
                                    </p:anim>
                                    <p:anim calcmode="lin" valueType="num">
                                      <p:cBhvr>
                                        <p:cTn id="49" dur="500" fill="hold"/>
                                        <p:tgtEl>
                                          <p:spTgt spid="76"/>
                                        </p:tgtEl>
                                        <p:attrNameLst>
                                          <p:attrName>ppt_h</p:attrName>
                                        </p:attrNameLst>
                                      </p:cBhvr>
                                      <p:tavLst>
                                        <p:tav tm="0">
                                          <p:val>
                                            <p:fltVal val="0"/>
                                          </p:val>
                                        </p:tav>
                                        <p:tav tm="100000">
                                          <p:val>
                                            <p:strVal val="#ppt_h"/>
                                          </p:val>
                                        </p:tav>
                                      </p:tavLst>
                                    </p:anim>
                                    <p:animEffect transition="in" filter="fade">
                                      <p:cBhvr>
                                        <p:cTn id="50" dur="500"/>
                                        <p:tgtEl>
                                          <p:spTgt spid="76"/>
                                        </p:tgtEl>
                                      </p:cBhvr>
                                    </p:animEffect>
                                  </p:childTnLst>
                                </p:cTn>
                              </p:par>
                              <p:par>
                                <p:cTn id="51" presetID="53" presetClass="entr" presetSubtype="16"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anim calcmode="lin" valueType="num">
                                      <p:cBhvr>
                                        <p:cTn id="53" dur="500" fill="hold"/>
                                        <p:tgtEl>
                                          <p:spTgt spid="77"/>
                                        </p:tgtEl>
                                        <p:attrNameLst>
                                          <p:attrName>ppt_w</p:attrName>
                                        </p:attrNameLst>
                                      </p:cBhvr>
                                      <p:tavLst>
                                        <p:tav tm="0">
                                          <p:val>
                                            <p:fltVal val="0"/>
                                          </p:val>
                                        </p:tav>
                                        <p:tav tm="100000">
                                          <p:val>
                                            <p:strVal val="#ppt_w"/>
                                          </p:val>
                                        </p:tav>
                                      </p:tavLst>
                                    </p:anim>
                                    <p:anim calcmode="lin" valueType="num">
                                      <p:cBhvr>
                                        <p:cTn id="54" dur="500" fill="hold"/>
                                        <p:tgtEl>
                                          <p:spTgt spid="77"/>
                                        </p:tgtEl>
                                        <p:attrNameLst>
                                          <p:attrName>ppt_h</p:attrName>
                                        </p:attrNameLst>
                                      </p:cBhvr>
                                      <p:tavLst>
                                        <p:tav tm="0">
                                          <p:val>
                                            <p:fltVal val="0"/>
                                          </p:val>
                                        </p:tav>
                                        <p:tav tm="100000">
                                          <p:val>
                                            <p:strVal val="#ppt_h"/>
                                          </p:val>
                                        </p:tav>
                                      </p:tavLst>
                                    </p:anim>
                                    <p:animEffect transition="in" filter="fade">
                                      <p:cBhvr>
                                        <p:cTn id="55" dur="500"/>
                                        <p:tgtEl>
                                          <p:spTgt spid="77"/>
                                        </p:tgtEl>
                                      </p:cBhvr>
                                    </p:animEffect>
                                  </p:childTnLst>
                                </p:cTn>
                              </p:par>
                              <p:par>
                                <p:cTn id="56" presetID="53" presetClass="entr" presetSubtype="16"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 calcmode="lin" valueType="num">
                                      <p:cBhvr>
                                        <p:cTn id="58" dur="500" fill="hold"/>
                                        <p:tgtEl>
                                          <p:spTgt spid="78"/>
                                        </p:tgtEl>
                                        <p:attrNameLst>
                                          <p:attrName>ppt_w</p:attrName>
                                        </p:attrNameLst>
                                      </p:cBhvr>
                                      <p:tavLst>
                                        <p:tav tm="0">
                                          <p:val>
                                            <p:fltVal val="0"/>
                                          </p:val>
                                        </p:tav>
                                        <p:tav tm="100000">
                                          <p:val>
                                            <p:strVal val="#ppt_w"/>
                                          </p:val>
                                        </p:tav>
                                      </p:tavLst>
                                    </p:anim>
                                    <p:anim calcmode="lin" valueType="num">
                                      <p:cBhvr>
                                        <p:cTn id="59" dur="500" fill="hold"/>
                                        <p:tgtEl>
                                          <p:spTgt spid="78"/>
                                        </p:tgtEl>
                                        <p:attrNameLst>
                                          <p:attrName>ppt_h</p:attrName>
                                        </p:attrNameLst>
                                      </p:cBhvr>
                                      <p:tavLst>
                                        <p:tav tm="0">
                                          <p:val>
                                            <p:fltVal val="0"/>
                                          </p:val>
                                        </p:tav>
                                        <p:tav tm="100000">
                                          <p:val>
                                            <p:strVal val="#ppt_h"/>
                                          </p:val>
                                        </p:tav>
                                      </p:tavLst>
                                    </p:anim>
                                    <p:animEffect transition="in" filter="fade">
                                      <p:cBhvr>
                                        <p:cTn id="60" dur="500"/>
                                        <p:tgtEl>
                                          <p:spTgt spid="78"/>
                                        </p:tgtEl>
                                      </p:cBhvr>
                                    </p:animEffect>
                                  </p:childTnLst>
                                </p:cTn>
                              </p:par>
                              <p:par>
                                <p:cTn id="61" presetID="53" presetClass="entr" presetSubtype="16" fill="hold" nodeType="withEffect">
                                  <p:stCondLst>
                                    <p:cond delay="0"/>
                                  </p:stCondLst>
                                  <p:childTnLst>
                                    <p:set>
                                      <p:cBhvr>
                                        <p:cTn id="62" dur="1" fill="hold">
                                          <p:stCondLst>
                                            <p:cond delay="0"/>
                                          </p:stCondLst>
                                        </p:cTn>
                                        <p:tgtEl>
                                          <p:spTgt spid="79"/>
                                        </p:tgtEl>
                                        <p:attrNameLst>
                                          <p:attrName>style.visibility</p:attrName>
                                        </p:attrNameLst>
                                      </p:cBhvr>
                                      <p:to>
                                        <p:strVal val="visible"/>
                                      </p:to>
                                    </p:set>
                                    <p:anim calcmode="lin" valueType="num">
                                      <p:cBhvr>
                                        <p:cTn id="63" dur="500" fill="hold"/>
                                        <p:tgtEl>
                                          <p:spTgt spid="79"/>
                                        </p:tgtEl>
                                        <p:attrNameLst>
                                          <p:attrName>ppt_w</p:attrName>
                                        </p:attrNameLst>
                                      </p:cBhvr>
                                      <p:tavLst>
                                        <p:tav tm="0">
                                          <p:val>
                                            <p:fltVal val="0"/>
                                          </p:val>
                                        </p:tav>
                                        <p:tav tm="100000">
                                          <p:val>
                                            <p:strVal val="#ppt_w"/>
                                          </p:val>
                                        </p:tav>
                                      </p:tavLst>
                                    </p:anim>
                                    <p:anim calcmode="lin" valueType="num">
                                      <p:cBhvr>
                                        <p:cTn id="64" dur="500" fill="hold"/>
                                        <p:tgtEl>
                                          <p:spTgt spid="79"/>
                                        </p:tgtEl>
                                        <p:attrNameLst>
                                          <p:attrName>ppt_h</p:attrName>
                                        </p:attrNameLst>
                                      </p:cBhvr>
                                      <p:tavLst>
                                        <p:tav tm="0">
                                          <p:val>
                                            <p:fltVal val="0"/>
                                          </p:val>
                                        </p:tav>
                                        <p:tav tm="100000">
                                          <p:val>
                                            <p:strVal val="#ppt_h"/>
                                          </p:val>
                                        </p:tav>
                                      </p:tavLst>
                                    </p:anim>
                                    <p:animEffect transition="in" filter="fade">
                                      <p:cBhvr>
                                        <p:cTn id="65" dur="500"/>
                                        <p:tgtEl>
                                          <p:spTgt spid="79"/>
                                        </p:tgtEl>
                                      </p:cBhvr>
                                    </p:animEffect>
                                  </p:childTnLst>
                                </p:cTn>
                              </p:par>
                              <p:par>
                                <p:cTn id="66" presetID="53" presetClass="entr" presetSubtype="16"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 calcmode="lin" valueType="num">
                                      <p:cBhvr>
                                        <p:cTn id="68" dur="500" fill="hold"/>
                                        <p:tgtEl>
                                          <p:spTgt spid="80"/>
                                        </p:tgtEl>
                                        <p:attrNameLst>
                                          <p:attrName>ppt_w</p:attrName>
                                        </p:attrNameLst>
                                      </p:cBhvr>
                                      <p:tavLst>
                                        <p:tav tm="0">
                                          <p:val>
                                            <p:fltVal val="0"/>
                                          </p:val>
                                        </p:tav>
                                        <p:tav tm="100000">
                                          <p:val>
                                            <p:strVal val="#ppt_w"/>
                                          </p:val>
                                        </p:tav>
                                      </p:tavLst>
                                    </p:anim>
                                    <p:anim calcmode="lin" valueType="num">
                                      <p:cBhvr>
                                        <p:cTn id="69" dur="500" fill="hold"/>
                                        <p:tgtEl>
                                          <p:spTgt spid="80"/>
                                        </p:tgtEl>
                                        <p:attrNameLst>
                                          <p:attrName>ppt_h</p:attrName>
                                        </p:attrNameLst>
                                      </p:cBhvr>
                                      <p:tavLst>
                                        <p:tav tm="0">
                                          <p:val>
                                            <p:fltVal val="0"/>
                                          </p:val>
                                        </p:tav>
                                        <p:tav tm="100000">
                                          <p:val>
                                            <p:strVal val="#ppt_h"/>
                                          </p:val>
                                        </p:tav>
                                      </p:tavLst>
                                    </p:anim>
                                    <p:animEffect transition="in" filter="fade">
                                      <p:cBhvr>
                                        <p:cTn id="70" dur="500"/>
                                        <p:tgtEl>
                                          <p:spTgt spid="80"/>
                                        </p:tgtEl>
                                      </p:cBhvr>
                                    </p:animEffect>
                                  </p:childTnLst>
                                </p:cTn>
                              </p:par>
                              <p:par>
                                <p:cTn id="71" presetID="53" presetClass="entr" presetSubtype="16" fill="hold" nodeType="withEffect">
                                  <p:stCondLst>
                                    <p:cond delay="0"/>
                                  </p:stCondLst>
                                  <p:childTnLst>
                                    <p:set>
                                      <p:cBhvr>
                                        <p:cTn id="72" dur="1" fill="hold">
                                          <p:stCondLst>
                                            <p:cond delay="0"/>
                                          </p:stCondLst>
                                        </p:cTn>
                                        <p:tgtEl>
                                          <p:spTgt spid="81"/>
                                        </p:tgtEl>
                                        <p:attrNameLst>
                                          <p:attrName>style.visibility</p:attrName>
                                        </p:attrNameLst>
                                      </p:cBhvr>
                                      <p:to>
                                        <p:strVal val="visible"/>
                                      </p:to>
                                    </p:set>
                                    <p:anim calcmode="lin" valueType="num">
                                      <p:cBhvr>
                                        <p:cTn id="73" dur="500" fill="hold"/>
                                        <p:tgtEl>
                                          <p:spTgt spid="81"/>
                                        </p:tgtEl>
                                        <p:attrNameLst>
                                          <p:attrName>ppt_w</p:attrName>
                                        </p:attrNameLst>
                                      </p:cBhvr>
                                      <p:tavLst>
                                        <p:tav tm="0">
                                          <p:val>
                                            <p:fltVal val="0"/>
                                          </p:val>
                                        </p:tav>
                                        <p:tav tm="100000">
                                          <p:val>
                                            <p:strVal val="#ppt_w"/>
                                          </p:val>
                                        </p:tav>
                                      </p:tavLst>
                                    </p:anim>
                                    <p:anim calcmode="lin" valueType="num">
                                      <p:cBhvr>
                                        <p:cTn id="74" dur="500" fill="hold"/>
                                        <p:tgtEl>
                                          <p:spTgt spid="81"/>
                                        </p:tgtEl>
                                        <p:attrNameLst>
                                          <p:attrName>ppt_h</p:attrName>
                                        </p:attrNameLst>
                                      </p:cBhvr>
                                      <p:tavLst>
                                        <p:tav tm="0">
                                          <p:val>
                                            <p:fltVal val="0"/>
                                          </p:val>
                                        </p:tav>
                                        <p:tav tm="100000">
                                          <p:val>
                                            <p:strVal val="#ppt_h"/>
                                          </p:val>
                                        </p:tav>
                                      </p:tavLst>
                                    </p:anim>
                                    <p:animEffect transition="in" filter="fade">
                                      <p:cBhvr>
                                        <p:cTn id="75" dur="500"/>
                                        <p:tgtEl>
                                          <p:spTgt spid="81"/>
                                        </p:tgtEl>
                                      </p:cBhvr>
                                    </p:animEffect>
                                  </p:childTnLst>
                                </p:cTn>
                              </p:par>
                              <p:par>
                                <p:cTn id="76" presetID="53" presetClass="entr" presetSubtype="16" fill="hold" nodeType="withEffect">
                                  <p:stCondLst>
                                    <p:cond delay="0"/>
                                  </p:stCondLst>
                                  <p:childTnLst>
                                    <p:set>
                                      <p:cBhvr>
                                        <p:cTn id="77" dur="1" fill="hold">
                                          <p:stCondLst>
                                            <p:cond delay="0"/>
                                          </p:stCondLst>
                                        </p:cTn>
                                        <p:tgtEl>
                                          <p:spTgt spid="82"/>
                                        </p:tgtEl>
                                        <p:attrNameLst>
                                          <p:attrName>style.visibility</p:attrName>
                                        </p:attrNameLst>
                                      </p:cBhvr>
                                      <p:to>
                                        <p:strVal val="visible"/>
                                      </p:to>
                                    </p:set>
                                    <p:anim calcmode="lin" valueType="num">
                                      <p:cBhvr>
                                        <p:cTn id="78" dur="500" fill="hold"/>
                                        <p:tgtEl>
                                          <p:spTgt spid="82"/>
                                        </p:tgtEl>
                                        <p:attrNameLst>
                                          <p:attrName>ppt_w</p:attrName>
                                        </p:attrNameLst>
                                      </p:cBhvr>
                                      <p:tavLst>
                                        <p:tav tm="0">
                                          <p:val>
                                            <p:fltVal val="0"/>
                                          </p:val>
                                        </p:tav>
                                        <p:tav tm="100000">
                                          <p:val>
                                            <p:strVal val="#ppt_w"/>
                                          </p:val>
                                        </p:tav>
                                      </p:tavLst>
                                    </p:anim>
                                    <p:anim calcmode="lin" valueType="num">
                                      <p:cBhvr>
                                        <p:cTn id="79" dur="500" fill="hold"/>
                                        <p:tgtEl>
                                          <p:spTgt spid="82"/>
                                        </p:tgtEl>
                                        <p:attrNameLst>
                                          <p:attrName>ppt_h</p:attrName>
                                        </p:attrNameLst>
                                      </p:cBhvr>
                                      <p:tavLst>
                                        <p:tav tm="0">
                                          <p:val>
                                            <p:fltVal val="0"/>
                                          </p:val>
                                        </p:tav>
                                        <p:tav tm="100000">
                                          <p:val>
                                            <p:strVal val="#ppt_h"/>
                                          </p:val>
                                        </p:tav>
                                      </p:tavLst>
                                    </p:anim>
                                    <p:animEffect transition="in" filter="fade">
                                      <p:cBhvr>
                                        <p:cTn id="80" dur="500"/>
                                        <p:tgtEl>
                                          <p:spTgt spid="82"/>
                                        </p:tgtEl>
                                      </p:cBhvr>
                                    </p:animEffect>
                                  </p:childTnLst>
                                </p:cTn>
                              </p:par>
                              <p:par>
                                <p:cTn id="81" presetID="53" presetClass="entr" presetSubtype="16" fill="hold" nodeType="withEffect">
                                  <p:stCondLst>
                                    <p:cond delay="0"/>
                                  </p:stCondLst>
                                  <p:childTnLst>
                                    <p:set>
                                      <p:cBhvr>
                                        <p:cTn id="82" dur="1" fill="hold">
                                          <p:stCondLst>
                                            <p:cond delay="0"/>
                                          </p:stCondLst>
                                        </p:cTn>
                                        <p:tgtEl>
                                          <p:spTgt spid="174"/>
                                        </p:tgtEl>
                                        <p:attrNameLst>
                                          <p:attrName>style.visibility</p:attrName>
                                        </p:attrNameLst>
                                      </p:cBhvr>
                                      <p:to>
                                        <p:strVal val="visible"/>
                                      </p:to>
                                    </p:set>
                                    <p:anim calcmode="lin" valueType="num">
                                      <p:cBhvr>
                                        <p:cTn id="83" dur="500" fill="hold"/>
                                        <p:tgtEl>
                                          <p:spTgt spid="174"/>
                                        </p:tgtEl>
                                        <p:attrNameLst>
                                          <p:attrName>ppt_w</p:attrName>
                                        </p:attrNameLst>
                                      </p:cBhvr>
                                      <p:tavLst>
                                        <p:tav tm="0">
                                          <p:val>
                                            <p:fltVal val="0"/>
                                          </p:val>
                                        </p:tav>
                                        <p:tav tm="100000">
                                          <p:val>
                                            <p:strVal val="#ppt_w"/>
                                          </p:val>
                                        </p:tav>
                                      </p:tavLst>
                                    </p:anim>
                                    <p:anim calcmode="lin" valueType="num">
                                      <p:cBhvr>
                                        <p:cTn id="84" dur="500" fill="hold"/>
                                        <p:tgtEl>
                                          <p:spTgt spid="174"/>
                                        </p:tgtEl>
                                        <p:attrNameLst>
                                          <p:attrName>ppt_h</p:attrName>
                                        </p:attrNameLst>
                                      </p:cBhvr>
                                      <p:tavLst>
                                        <p:tav tm="0">
                                          <p:val>
                                            <p:fltVal val="0"/>
                                          </p:val>
                                        </p:tav>
                                        <p:tav tm="100000">
                                          <p:val>
                                            <p:strVal val="#ppt_h"/>
                                          </p:val>
                                        </p:tav>
                                      </p:tavLst>
                                    </p:anim>
                                    <p:animEffect transition="in" filter="fade">
                                      <p:cBhvr>
                                        <p:cTn id="85" dur="500"/>
                                        <p:tgtEl>
                                          <p:spTgt spid="174"/>
                                        </p:tgtEl>
                                      </p:cBhvr>
                                    </p:animEffect>
                                  </p:childTnLst>
                                </p:cTn>
                              </p:par>
                              <p:par>
                                <p:cTn id="86" presetID="10" presetClass="entr" presetSubtype="0" fill="hold" nodeType="withEffect">
                                  <p:stCondLst>
                                    <p:cond delay="0"/>
                                  </p:stCondLst>
                                  <p:childTnLst>
                                    <p:set>
                                      <p:cBhvr>
                                        <p:cTn id="87" dur="1" fill="hold">
                                          <p:stCondLst>
                                            <p:cond delay="0"/>
                                          </p:stCondLst>
                                        </p:cTn>
                                        <p:tgtEl>
                                          <p:spTgt spid="186"/>
                                        </p:tgtEl>
                                        <p:attrNameLst>
                                          <p:attrName>style.visibility</p:attrName>
                                        </p:attrNameLst>
                                      </p:cBhvr>
                                      <p:to>
                                        <p:strVal val="visible"/>
                                      </p:to>
                                    </p:set>
                                    <p:animEffect transition="in" filter="fade">
                                      <p:cBhvr>
                                        <p:cTn id="88" dur="500"/>
                                        <p:tgtEl>
                                          <p:spTgt spid="186"/>
                                        </p:tgtEl>
                                      </p:cBhvr>
                                    </p:animEffect>
                                  </p:childTnLst>
                                </p:cTn>
                              </p:par>
                            </p:childTnLst>
                          </p:cTn>
                        </p:par>
                        <p:par>
                          <p:cTn id="89" fill="hold">
                            <p:stCondLst>
                              <p:cond delay="1000"/>
                            </p:stCondLst>
                            <p:childTnLst>
                              <p:par>
                                <p:cTn id="90" presetID="42" presetClass="entr" presetSubtype="0" fill="hold" nodeType="after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par>
                          <p:cTn id="95" fill="hold">
                            <p:stCondLst>
                              <p:cond delay="1500"/>
                            </p:stCondLst>
                            <p:childTnLst>
                              <p:par>
                                <p:cTn id="96" presetID="53" presetClass="entr" presetSubtype="16" fill="hold" nodeType="afterEffect">
                                  <p:stCondLst>
                                    <p:cond delay="0"/>
                                  </p:stCondLst>
                                  <p:childTnLst>
                                    <p:set>
                                      <p:cBhvr>
                                        <p:cTn id="97" dur="1" fill="hold">
                                          <p:stCondLst>
                                            <p:cond delay="0"/>
                                          </p:stCondLst>
                                        </p:cTn>
                                        <p:tgtEl>
                                          <p:spTgt spid="94"/>
                                        </p:tgtEl>
                                        <p:attrNameLst>
                                          <p:attrName>style.visibility</p:attrName>
                                        </p:attrNameLst>
                                      </p:cBhvr>
                                      <p:to>
                                        <p:strVal val="visible"/>
                                      </p:to>
                                    </p:set>
                                    <p:anim calcmode="lin" valueType="num">
                                      <p:cBhvr>
                                        <p:cTn id="98" dur="500" fill="hold"/>
                                        <p:tgtEl>
                                          <p:spTgt spid="94"/>
                                        </p:tgtEl>
                                        <p:attrNameLst>
                                          <p:attrName>ppt_w</p:attrName>
                                        </p:attrNameLst>
                                      </p:cBhvr>
                                      <p:tavLst>
                                        <p:tav tm="0">
                                          <p:val>
                                            <p:fltVal val="0"/>
                                          </p:val>
                                        </p:tav>
                                        <p:tav tm="100000">
                                          <p:val>
                                            <p:strVal val="#ppt_w"/>
                                          </p:val>
                                        </p:tav>
                                      </p:tavLst>
                                    </p:anim>
                                    <p:anim calcmode="lin" valueType="num">
                                      <p:cBhvr>
                                        <p:cTn id="99" dur="500" fill="hold"/>
                                        <p:tgtEl>
                                          <p:spTgt spid="94"/>
                                        </p:tgtEl>
                                        <p:attrNameLst>
                                          <p:attrName>ppt_h</p:attrName>
                                        </p:attrNameLst>
                                      </p:cBhvr>
                                      <p:tavLst>
                                        <p:tav tm="0">
                                          <p:val>
                                            <p:fltVal val="0"/>
                                          </p:val>
                                        </p:tav>
                                        <p:tav tm="100000">
                                          <p:val>
                                            <p:strVal val="#ppt_h"/>
                                          </p:val>
                                        </p:tav>
                                      </p:tavLst>
                                    </p:anim>
                                    <p:animEffect transition="in" filter="fade">
                                      <p:cBhvr>
                                        <p:cTn id="100" dur="500"/>
                                        <p:tgtEl>
                                          <p:spTgt spid="94"/>
                                        </p:tgtEl>
                                      </p:cBhvr>
                                    </p:animEffect>
                                  </p:childTnLst>
                                </p:cTn>
                              </p:par>
                              <p:par>
                                <p:cTn id="101" presetID="53" presetClass="entr" presetSubtype="16"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p:cTn id="103" dur="500" fill="hold"/>
                                        <p:tgtEl>
                                          <p:spTgt spid="95"/>
                                        </p:tgtEl>
                                        <p:attrNameLst>
                                          <p:attrName>ppt_w</p:attrName>
                                        </p:attrNameLst>
                                      </p:cBhvr>
                                      <p:tavLst>
                                        <p:tav tm="0">
                                          <p:val>
                                            <p:fltVal val="0"/>
                                          </p:val>
                                        </p:tav>
                                        <p:tav tm="100000">
                                          <p:val>
                                            <p:strVal val="#ppt_w"/>
                                          </p:val>
                                        </p:tav>
                                      </p:tavLst>
                                    </p:anim>
                                    <p:anim calcmode="lin" valueType="num">
                                      <p:cBhvr>
                                        <p:cTn id="104" dur="500" fill="hold"/>
                                        <p:tgtEl>
                                          <p:spTgt spid="95"/>
                                        </p:tgtEl>
                                        <p:attrNameLst>
                                          <p:attrName>ppt_h</p:attrName>
                                        </p:attrNameLst>
                                      </p:cBhvr>
                                      <p:tavLst>
                                        <p:tav tm="0">
                                          <p:val>
                                            <p:fltVal val="0"/>
                                          </p:val>
                                        </p:tav>
                                        <p:tav tm="100000">
                                          <p:val>
                                            <p:strVal val="#ppt_h"/>
                                          </p:val>
                                        </p:tav>
                                      </p:tavLst>
                                    </p:anim>
                                    <p:animEffect transition="in" filter="fade">
                                      <p:cBhvr>
                                        <p:cTn id="105" dur="500"/>
                                        <p:tgtEl>
                                          <p:spTgt spid="95"/>
                                        </p:tgtEl>
                                      </p:cBhvr>
                                    </p:animEffect>
                                  </p:childTnLst>
                                </p:cTn>
                              </p:par>
                              <p:par>
                                <p:cTn id="106" presetID="53" presetClass="entr" presetSubtype="16" fill="hold" nodeType="withEffect">
                                  <p:stCondLst>
                                    <p:cond delay="0"/>
                                  </p:stCondLst>
                                  <p:childTnLst>
                                    <p:set>
                                      <p:cBhvr>
                                        <p:cTn id="107" dur="1" fill="hold">
                                          <p:stCondLst>
                                            <p:cond delay="0"/>
                                          </p:stCondLst>
                                        </p:cTn>
                                        <p:tgtEl>
                                          <p:spTgt spid="96"/>
                                        </p:tgtEl>
                                        <p:attrNameLst>
                                          <p:attrName>style.visibility</p:attrName>
                                        </p:attrNameLst>
                                      </p:cBhvr>
                                      <p:to>
                                        <p:strVal val="visible"/>
                                      </p:to>
                                    </p:set>
                                    <p:anim calcmode="lin" valueType="num">
                                      <p:cBhvr>
                                        <p:cTn id="108" dur="500" fill="hold"/>
                                        <p:tgtEl>
                                          <p:spTgt spid="96"/>
                                        </p:tgtEl>
                                        <p:attrNameLst>
                                          <p:attrName>ppt_w</p:attrName>
                                        </p:attrNameLst>
                                      </p:cBhvr>
                                      <p:tavLst>
                                        <p:tav tm="0">
                                          <p:val>
                                            <p:fltVal val="0"/>
                                          </p:val>
                                        </p:tav>
                                        <p:tav tm="100000">
                                          <p:val>
                                            <p:strVal val="#ppt_w"/>
                                          </p:val>
                                        </p:tav>
                                      </p:tavLst>
                                    </p:anim>
                                    <p:anim calcmode="lin" valueType="num">
                                      <p:cBhvr>
                                        <p:cTn id="109" dur="500" fill="hold"/>
                                        <p:tgtEl>
                                          <p:spTgt spid="96"/>
                                        </p:tgtEl>
                                        <p:attrNameLst>
                                          <p:attrName>ppt_h</p:attrName>
                                        </p:attrNameLst>
                                      </p:cBhvr>
                                      <p:tavLst>
                                        <p:tav tm="0">
                                          <p:val>
                                            <p:fltVal val="0"/>
                                          </p:val>
                                        </p:tav>
                                        <p:tav tm="100000">
                                          <p:val>
                                            <p:strVal val="#ppt_h"/>
                                          </p:val>
                                        </p:tav>
                                      </p:tavLst>
                                    </p:anim>
                                    <p:animEffect transition="in" filter="fade">
                                      <p:cBhvr>
                                        <p:cTn id="110" dur="500"/>
                                        <p:tgtEl>
                                          <p:spTgt spid="96"/>
                                        </p:tgtEl>
                                      </p:cBhvr>
                                    </p:animEffect>
                                  </p:childTnLst>
                                </p:cTn>
                              </p:par>
                              <p:par>
                                <p:cTn id="111" presetID="53" presetClass="entr" presetSubtype="16" fill="hold" nodeType="withEffect">
                                  <p:stCondLst>
                                    <p:cond delay="0"/>
                                  </p:stCondLst>
                                  <p:childTnLst>
                                    <p:set>
                                      <p:cBhvr>
                                        <p:cTn id="112" dur="1" fill="hold">
                                          <p:stCondLst>
                                            <p:cond delay="0"/>
                                          </p:stCondLst>
                                        </p:cTn>
                                        <p:tgtEl>
                                          <p:spTgt spid="97"/>
                                        </p:tgtEl>
                                        <p:attrNameLst>
                                          <p:attrName>style.visibility</p:attrName>
                                        </p:attrNameLst>
                                      </p:cBhvr>
                                      <p:to>
                                        <p:strVal val="visible"/>
                                      </p:to>
                                    </p:set>
                                    <p:anim calcmode="lin" valueType="num">
                                      <p:cBhvr>
                                        <p:cTn id="113" dur="500" fill="hold"/>
                                        <p:tgtEl>
                                          <p:spTgt spid="97"/>
                                        </p:tgtEl>
                                        <p:attrNameLst>
                                          <p:attrName>ppt_w</p:attrName>
                                        </p:attrNameLst>
                                      </p:cBhvr>
                                      <p:tavLst>
                                        <p:tav tm="0">
                                          <p:val>
                                            <p:fltVal val="0"/>
                                          </p:val>
                                        </p:tav>
                                        <p:tav tm="100000">
                                          <p:val>
                                            <p:strVal val="#ppt_w"/>
                                          </p:val>
                                        </p:tav>
                                      </p:tavLst>
                                    </p:anim>
                                    <p:anim calcmode="lin" valueType="num">
                                      <p:cBhvr>
                                        <p:cTn id="114" dur="500" fill="hold"/>
                                        <p:tgtEl>
                                          <p:spTgt spid="97"/>
                                        </p:tgtEl>
                                        <p:attrNameLst>
                                          <p:attrName>ppt_h</p:attrName>
                                        </p:attrNameLst>
                                      </p:cBhvr>
                                      <p:tavLst>
                                        <p:tav tm="0">
                                          <p:val>
                                            <p:fltVal val="0"/>
                                          </p:val>
                                        </p:tav>
                                        <p:tav tm="100000">
                                          <p:val>
                                            <p:strVal val="#ppt_h"/>
                                          </p:val>
                                        </p:tav>
                                      </p:tavLst>
                                    </p:anim>
                                    <p:animEffect transition="in" filter="fade">
                                      <p:cBhvr>
                                        <p:cTn id="115" dur="500"/>
                                        <p:tgtEl>
                                          <p:spTgt spid="97"/>
                                        </p:tgtEl>
                                      </p:cBhvr>
                                    </p:animEffect>
                                  </p:childTnLst>
                                </p:cTn>
                              </p:par>
                              <p:par>
                                <p:cTn id="116" presetID="53" presetClass="entr" presetSubtype="16" fill="hold" nodeType="withEffect">
                                  <p:stCondLst>
                                    <p:cond delay="0"/>
                                  </p:stCondLst>
                                  <p:childTnLst>
                                    <p:set>
                                      <p:cBhvr>
                                        <p:cTn id="117" dur="1" fill="hold">
                                          <p:stCondLst>
                                            <p:cond delay="0"/>
                                          </p:stCondLst>
                                        </p:cTn>
                                        <p:tgtEl>
                                          <p:spTgt spid="98"/>
                                        </p:tgtEl>
                                        <p:attrNameLst>
                                          <p:attrName>style.visibility</p:attrName>
                                        </p:attrNameLst>
                                      </p:cBhvr>
                                      <p:to>
                                        <p:strVal val="visible"/>
                                      </p:to>
                                    </p:set>
                                    <p:anim calcmode="lin" valueType="num">
                                      <p:cBhvr>
                                        <p:cTn id="118" dur="500" fill="hold"/>
                                        <p:tgtEl>
                                          <p:spTgt spid="98"/>
                                        </p:tgtEl>
                                        <p:attrNameLst>
                                          <p:attrName>ppt_w</p:attrName>
                                        </p:attrNameLst>
                                      </p:cBhvr>
                                      <p:tavLst>
                                        <p:tav tm="0">
                                          <p:val>
                                            <p:fltVal val="0"/>
                                          </p:val>
                                        </p:tav>
                                        <p:tav tm="100000">
                                          <p:val>
                                            <p:strVal val="#ppt_w"/>
                                          </p:val>
                                        </p:tav>
                                      </p:tavLst>
                                    </p:anim>
                                    <p:anim calcmode="lin" valueType="num">
                                      <p:cBhvr>
                                        <p:cTn id="119" dur="500" fill="hold"/>
                                        <p:tgtEl>
                                          <p:spTgt spid="98"/>
                                        </p:tgtEl>
                                        <p:attrNameLst>
                                          <p:attrName>ppt_h</p:attrName>
                                        </p:attrNameLst>
                                      </p:cBhvr>
                                      <p:tavLst>
                                        <p:tav tm="0">
                                          <p:val>
                                            <p:fltVal val="0"/>
                                          </p:val>
                                        </p:tav>
                                        <p:tav tm="100000">
                                          <p:val>
                                            <p:strVal val="#ppt_h"/>
                                          </p:val>
                                        </p:tav>
                                      </p:tavLst>
                                    </p:anim>
                                    <p:animEffect transition="in" filter="fade">
                                      <p:cBhvr>
                                        <p:cTn id="120" dur="500"/>
                                        <p:tgtEl>
                                          <p:spTgt spid="98"/>
                                        </p:tgtEl>
                                      </p:cBhvr>
                                    </p:animEffect>
                                  </p:childTnLst>
                                </p:cTn>
                              </p:par>
                              <p:par>
                                <p:cTn id="121" presetID="53" presetClass="entr" presetSubtype="16" fill="hold" nodeType="withEffect">
                                  <p:stCondLst>
                                    <p:cond delay="0"/>
                                  </p:stCondLst>
                                  <p:childTnLst>
                                    <p:set>
                                      <p:cBhvr>
                                        <p:cTn id="122" dur="1" fill="hold">
                                          <p:stCondLst>
                                            <p:cond delay="0"/>
                                          </p:stCondLst>
                                        </p:cTn>
                                        <p:tgtEl>
                                          <p:spTgt spid="99"/>
                                        </p:tgtEl>
                                        <p:attrNameLst>
                                          <p:attrName>style.visibility</p:attrName>
                                        </p:attrNameLst>
                                      </p:cBhvr>
                                      <p:to>
                                        <p:strVal val="visible"/>
                                      </p:to>
                                    </p:set>
                                    <p:anim calcmode="lin" valueType="num">
                                      <p:cBhvr>
                                        <p:cTn id="123" dur="500" fill="hold"/>
                                        <p:tgtEl>
                                          <p:spTgt spid="99"/>
                                        </p:tgtEl>
                                        <p:attrNameLst>
                                          <p:attrName>ppt_w</p:attrName>
                                        </p:attrNameLst>
                                      </p:cBhvr>
                                      <p:tavLst>
                                        <p:tav tm="0">
                                          <p:val>
                                            <p:fltVal val="0"/>
                                          </p:val>
                                        </p:tav>
                                        <p:tav tm="100000">
                                          <p:val>
                                            <p:strVal val="#ppt_w"/>
                                          </p:val>
                                        </p:tav>
                                      </p:tavLst>
                                    </p:anim>
                                    <p:anim calcmode="lin" valueType="num">
                                      <p:cBhvr>
                                        <p:cTn id="124" dur="500" fill="hold"/>
                                        <p:tgtEl>
                                          <p:spTgt spid="99"/>
                                        </p:tgtEl>
                                        <p:attrNameLst>
                                          <p:attrName>ppt_h</p:attrName>
                                        </p:attrNameLst>
                                      </p:cBhvr>
                                      <p:tavLst>
                                        <p:tav tm="0">
                                          <p:val>
                                            <p:fltVal val="0"/>
                                          </p:val>
                                        </p:tav>
                                        <p:tav tm="100000">
                                          <p:val>
                                            <p:strVal val="#ppt_h"/>
                                          </p:val>
                                        </p:tav>
                                      </p:tavLst>
                                    </p:anim>
                                    <p:animEffect transition="in" filter="fade">
                                      <p:cBhvr>
                                        <p:cTn id="125" dur="500"/>
                                        <p:tgtEl>
                                          <p:spTgt spid="99"/>
                                        </p:tgtEl>
                                      </p:cBhvr>
                                    </p:animEffect>
                                  </p:childTnLst>
                                </p:cTn>
                              </p:par>
                              <p:par>
                                <p:cTn id="126" presetID="53" presetClass="entr" presetSubtype="16" fill="hold" nodeType="withEffect">
                                  <p:stCondLst>
                                    <p:cond delay="0"/>
                                  </p:stCondLst>
                                  <p:childTnLst>
                                    <p:set>
                                      <p:cBhvr>
                                        <p:cTn id="127" dur="1" fill="hold">
                                          <p:stCondLst>
                                            <p:cond delay="0"/>
                                          </p:stCondLst>
                                        </p:cTn>
                                        <p:tgtEl>
                                          <p:spTgt spid="100"/>
                                        </p:tgtEl>
                                        <p:attrNameLst>
                                          <p:attrName>style.visibility</p:attrName>
                                        </p:attrNameLst>
                                      </p:cBhvr>
                                      <p:to>
                                        <p:strVal val="visible"/>
                                      </p:to>
                                    </p:set>
                                    <p:anim calcmode="lin" valueType="num">
                                      <p:cBhvr>
                                        <p:cTn id="128" dur="500" fill="hold"/>
                                        <p:tgtEl>
                                          <p:spTgt spid="100"/>
                                        </p:tgtEl>
                                        <p:attrNameLst>
                                          <p:attrName>ppt_w</p:attrName>
                                        </p:attrNameLst>
                                      </p:cBhvr>
                                      <p:tavLst>
                                        <p:tav tm="0">
                                          <p:val>
                                            <p:fltVal val="0"/>
                                          </p:val>
                                        </p:tav>
                                        <p:tav tm="100000">
                                          <p:val>
                                            <p:strVal val="#ppt_w"/>
                                          </p:val>
                                        </p:tav>
                                      </p:tavLst>
                                    </p:anim>
                                    <p:anim calcmode="lin" valueType="num">
                                      <p:cBhvr>
                                        <p:cTn id="129" dur="500" fill="hold"/>
                                        <p:tgtEl>
                                          <p:spTgt spid="100"/>
                                        </p:tgtEl>
                                        <p:attrNameLst>
                                          <p:attrName>ppt_h</p:attrName>
                                        </p:attrNameLst>
                                      </p:cBhvr>
                                      <p:tavLst>
                                        <p:tav tm="0">
                                          <p:val>
                                            <p:fltVal val="0"/>
                                          </p:val>
                                        </p:tav>
                                        <p:tav tm="100000">
                                          <p:val>
                                            <p:strVal val="#ppt_h"/>
                                          </p:val>
                                        </p:tav>
                                      </p:tavLst>
                                    </p:anim>
                                    <p:animEffect transition="in" filter="fade">
                                      <p:cBhvr>
                                        <p:cTn id="130" dur="500"/>
                                        <p:tgtEl>
                                          <p:spTgt spid="100"/>
                                        </p:tgtEl>
                                      </p:cBhvr>
                                    </p:animEffect>
                                  </p:childTnLst>
                                </p:cTn>
                              </p:par>
                              <p:par>
                                <p:cTn id="131" presetID="53" presetClass="entr" presetSubtype="16" fill="hold" nodeType="withEffect">
                                  <p:stCondLst>
                                    <p:cond delay="0"/>
                                  </p:stCondLst>
                                  <p:childTnLst>
                                    <p:set>
                                      <p:cBhvr>
                                        <p:cTn id="132" dur="1" fill="hold">
                                          <p:stCondLst>
                                            <p:cond delay="0"/>
                                          </p:stCondLst>
                                        </p:cTn>
                                        <p:tgtEl>
                                          <p:spTgt spid="101"/>
                                        </p:tgtEl>
                                        <p:attrNameLst>
                                          <p:attrName>style.visibility</p:attrName>
                                        </p:attrNameLst>
                                      </p:cBhvr>
                                      <p:to>
                                        <p:strVal val="visible"/>
                                      </p:to>
                                    </p:set>
                                    <p:anim calcmode="lin" valueType="num">
                                      <p:cBhvr>
                                        <p:cTn id="133" dur="500" fill="hold"/>
                                        <p:tgtEl>
                                          <p:spTgt spid="101"/>
                                        </p:tgtEl>
                                        <p:attrNameLst>
                                          <p:attrName>ppt_w</p:attrName>
                                        </p:attrNameLst>
                                      </p:cBhvr>
                                      <p:tavLst>
                                        <p:tav tm="0">
                                          <p:val>
                                            <p:fltVal val="0"/>
                                          </p:val>
                                        </p:tav>
                                        <p:tav tm="100000">
                                          <p:val>
                                            <p:strVal val="#ppt_w"/>
                                          </p:val>
                                        </p:tav>
                                      </p:tavLst>
                                    </p:anim>
                                    <p:anim calcmode="lin" valueType="num">
                                      <p:cBhvr>
                                        <p:cTn id="134" dur="500" fill="hold"/>
                                        <p:tgtEl>
                                          <p:spTgt spid="101"/>
                                        </p:tgtEl>
                                        <p:attrNameLst>
                                          <p:attrName>ppt_h</p:attrName>
                                        </p:attrNameLst>
                                      </p:cBhvr>
                                      <p:tavLst>
                                        <p:tav tm="0">
                                          <p:val>
                                            <p:fltVal val="0"/>
                                          </p:val>
                                        </p:tav>
                                        <p:tav tm="100000">
                                          <p:val>
                                            <p:strVal val="#ppt_h"/>
                                          </p:val>
                                        </p:tav>
                                      </p:tavLst>
                                    </p:anim>
                                    <p:animEffect transition="in" filter="fade">
                                      <p:cBhvr>
                                        <p:cTn id="135" dur="500"/>
                                        <p:tgtEl>
                                          <p:spTgt spid="101"/>
                                        </p:tgtEl>
                                      </p:cBhvr>
                                    </p:animEffect>
                                  </p:childTnLst>
                                </p:cTn>
                              </p:par>
                              <p:par>
                                <p:cTn id="136" presetID="53" presetClass="entr" presetSubtype="16" fill="hold" nodeType="withEffect">
                                  <p:stCondLst>
                                    <p:cond delay="0"/>
                                  </p:stCondLst>
                                  <p:childTnLst>
                                    <p:set>
                                      <p:cBhvr>
                                        <p:cTn id="137" dur="1" fill="hold">
                                          <p:stCondLst>
                                            <p:cond delay="0"/>
                                          </p:stCondLst>
                                        </p:cTn>
                                        <p:tgtEl>
                                          <p:spTgt spid="102"/>
                                        </p:tgtEl>
                                        <p:attrNameLst>
                                          <p:attrName>style.visibility</p:attrName>
                                        </p:attrNameLst>
                                      </p:cBhvr>
                                      <p:to>
                                        <p:strVal val="visible"/>
                                      </p:to>
                                    </p:set>
                                    <p:anim calcmode="lin" valueType="num">
                                      <p:cBhvr>
                                        <p:cTn id="138" dur="500" fill="hold"/>
                                        <p:tgtEl>
                                          <p:spTgt spid="102"/>
                                        </p:tgtEl>
                                        <p:attrNameLst>
                                          <p:attrName>ppt_w</p:attrName>
                                        </p:attrNameLst>
                                      </p:cBhvr>
                                      <p:tavLst>
                                        <p:tav tm="0">
                                          <p:val>
                                            <p:fltVal val="0"/>
                                          </p:val>
                                        </p:tav>
                                        <p:tav tm="100000">
                                          <p:val>
                                            <p:strVal val="#ppt_w"/>
                                          </p:val>
                                        </p:tav>
                                      </p:tavLst>
                                    </p:anim>
                                    <p:anim calcmode="lin" valueType="num">
                                      <p:cBhvr>
                                        <p:cTn id="139" dur="500" fill="hold"/>
                                        <p:tgtEl>
                                          <p:spTgt spid="102"/>
                                        </p:tgtEl>
                                        <p:attrNameLst>
                                          <p:attrName>ppt_h</p:attrName>
                                        </p:attrNameLst>
                                      </p:cBhvr>
                                      <p:tavLst>
                                        <p:tav tm="0">
                                          <p:val>
                                            <p:fltVal val="0"/>
                                          </p:val>
                                        </p:tav>
                                        <p:tav tm="100000">
                                          <p:val>
                                            <p:strVal val="#ppt_h"/>
                                          </p:val>
                                        </p:tav>
                                      </p:tavLst>
                                    </p:anim>
                                    <p:animEffect transition="in" filter="fade">
                                      <p:cBhvr>
                                        <p:cTn id="140" dur="500"/>
                                        <p:tgtEl>
                                          <p:spTgt spid="102"/>
                                        </p:tgtEl>
                                      </p:cBhvr>
                                    </p:animEffect>
                                  </p:childTnLst>
                                </p:cTn>
                              </p:par>
                              <p:par>
                                <p:cTn id="141" presetID="53" presetClass="entr" presetSubtype="16" fill="hold" nodeType="withEffect">
                                  <p:stCondLst>
                                    <p:cond delay="0"/>
                                  </p:stCondLst>
                                  <p:childTnLst>
                                    <p:set>
                                      <p:cBhvr>
                                        <p:cTn id="142" dur="1" fill="hold">
                                          <p:stCondLst>
                                            <p:cond delay="0"/>
                                          </p:stCondLst>
                                        </p:cTn>
                                        <p:tgtEl>
                                          <p:spTgt spid="103"/>
                                        </p:tgtEl>
                                        <p:attrNameLst>
                                          <p:attrName>style.visibility</p:attrName>
                                        </p:attrNameLst>
                                      </p:cBhvr>
                                      <p:to>
                                        <p:strVal val="visible"/>
                                      </p:to>
                                    </p:set>
                                    <p:anim calcmode="lin" valueType="num">
                                      <p:cBhvr>
                                        <p:cTn id="143" dur="500" fill="hold"/>
                                        <p:tgtEl>
                                          <p:spTgt spid="103"/>
                                        </p:tgtEl>
                                        <p:attrNameLst>
                                          <p:attrName>ppt_w</p:attrName>
                                        </p:attrNameLst>
                                      </p:cBhvr>
                                      <p:tavLst>
                                        <p:tav tm="0">
                                          <p:val>
                                            <p:fltVal val="0"/>
                                          </p:val>
                                        </p:tav>
                                        <p:tav tm="100000">
                                          <p:val>
                                            <p:strVal val="#ppt_w"/>
                                          </p:val>
                                        </p:tav>
                                      </p:tavLst>
                                    </p:anim>
                                    <p:anim calcmode="lin" valueType="num">
                                      <p:cBhvr>
                                        <p:cTn id="144" dur="500" fill="hold"/>
                                        <p:tgtEl>
                                          <p:spTgt spid="103"/>
                                        </p:tgtEl>
                                        <p:attrNameLst>
                                          <p:attrName>ppt_h</p:attrName>
                                        </p:attrNameLst>
                                      </p:cBhvr>
                                      <p:tavLst>
                                        <p:tav tm="0">
                                          <p:val>
                                            <p:fltVal val="0"/>
                                          </p:val>
                                        </p:tav>
                                        <p:tav tm="100000">
                                          <p:val>
                                            <p:strVal val="#ppt_h"/>
                                          </p:val>
                                        </p:tav>
                                      </p:tavLst>
                                    </p:anim>
                                    <p:animEffect transition="in" filter="fade">
                                      <p:cBhvr>
                                        <p:cTn id="145" dur="500"/>
                                        <p:tgtEl>
                                          <p:spTgt spid="103"/>
                                        </p:tgtEl>
                                      </p:cBhvr>
                                    </p:animEffect>
                                  </p:childTnLst>
                                </p:cTn>
                              </p:par>
                              <p:par>
                                <p:cTn id="146" presetID="53" presetClass="entr" presetSubtype="16" fill="hold" nodeType="withEffect">
                                  <p:stCondLst>
                                    <p:cond delay="0"/>
                                  </p:stCondLst>
                                  <p:childTnLst>
                                    <p:set>
                                      <p:cBhvr>
                                        <p:cTn id="147" dur="1" fill="hold">
                                          <p:stCondLst>
                                            <p:cond delay="0"/>
                                          </p:stCondLst>
                                        </p:cTn>
                                        <p:tgtEl>
                                          <p:spTgt spid="104"/>
                                        </p:tgtEl>
                                        <p:attrNameLst>
                                          <p:attrName>style.visibility</p:attrName>
                                        </p:attrNameLst>
                                      </p:cBhvr>
                                      <p:to>
                                        <p:strVal val="visible"/>
                                      </p:to>
                                    </p:set>
                                    <p:anim calcmode="lin" valueType="num">
                                      <p:cBhvr>
                                        <p:cTn id="148" dur="500" fill="hold"/>
                                        <p:tgtEl>
                                          <p:spTgt spid="104"/>
                                        </p:tgtEl>
                                        <p:attrNameLst>
                                          <p:attrName>ppt_w</p:attrName>
                                        </p:attrNameLst>
                                      </p:cBhvr>
                                      <p:tavLst>
                                        <p:tav tm="0">
                                          <p:val>
                                            <p:fltVal val="0"/>
                                          </p:val>
                                        </p:tav>
                                        <p:tav tm="100000">
                                          <p:val>
                                            <p:strVal val="#ppt_w"/>
                                          </p:val>
                                        </p:tav>
                                      </p:tavLst>
                                    </p:anim>
                                    <p:anim calcmode="lin" valueType="num">
                                      <p:cBhvr>
                                        <p:cTn id="149" dur="500" fill="hold"/>
                                        <p:tgtEl>
                                          <p:spTgt spid="104"/>
                                        </p:tgtEl>
                                        <p:attrNameLst>
                                          <p:attrName>ppt_h</p:attrName>
                                        </p:attrNameLst>
                                      </p:cBhvr>
                                      <p:tavLst>
                                        <p:tav tm="0">
                                          <p:val>
                                            <p:fltVal val="0"/>
                                          </p:val>
                                        </p:tav>
                                        <p:tav tm="100000">
                                          <p:val>
                                            <p:strVal val="#ppt_h"/>
                                          </p:val>
                                        </p:tav>
                                      </p:tavLst>
                                    </p:anim>
                                    <p:animEffect transition="in" filter="fade">
                                      <p:cBhvr>
                                        <p:cTn id="150" dur="500"/>
                                        <p:tgtEl>
                                          <p:spTgt spid="104"/>
                                        </p:tgtEl>
                                      </p:cBhvr>
                                    </p:animEffect>
                                  </p:childTnLst>
                                </p:cTn>
                              </p:par>
                              <p:par>
                                <p:cTn id="151" presetID="53" presetClass="entr" presetSubtype="16" fill="hold" nodeType="withEffect">
                                  <p:stCondLst>
                                    <p:cond delay="0"/>
                                  </p:stCondLst>
                                  <p:childTnLst>
                                    <p:set>
                                      <p:cBhvr>
                                        <p:cTn id="152" dur="1" fill="hold">
                                          <p:stCondLst>
                                            <p:cond delay="0"/>
                                          </p:stCondLst>
                                        </p:cTn>
                                        <p:tgtEl>
                                          <p:spTgt spid="105"/>
                                        </p:tgtEl>
                                        <p:attrNameLst>
                                          <p:attrName>style.visibility</p:attrName>
                                        </p:attrNameLst>
                                      </p:cBhvr>
                                      <p:to>
                                        <p:strVal val="visible"/>
                                      </p:to>
                                    </p:set>
                                    <p:anim calcmode="lin" valueType="num">
                                      <p:cBhvr>
                                        <p:cTn id="153" dur="500" fill="hold"/>
                                        <p:tgtEl>
                                          <p:spTgt spid="105"/>
                                        </p:tgtEl>
                                        <p:attrNameLst>
                                          <p:attrName>ppt_w</p:attrName>
                                        </p:attrNameLst>
                                      </p:cBhvr>
                                      <p:tavLst>
                                        <p:tav tm="0">
                                          <p:val>
                                            <p:fltVal val="0"/>
                                          </p:val>
                                        </p:tav>
                                        <p:tav tm="100000">
                                          <p:val>
                                            <p:strVal val="#ppt_w"/>
                                          </p:val>
                                        </p:tav>
                                      </p:tavLst>
                                    </p:anim>
                                    <p:anim calcmode="lin" valueType="num">
                                      <p:cBhvr>
                                        <p:cTn id="154" dur="500" fill="hold"/>
                                        <p:tgtEl>
                                          <p:spTgt spid="105"/>
                                        </p:tgtEl>
                                        <p:attrNameLst>
                                          <p:attrName>ppt_h</p:attrName>
                                        </p:attrNameLst>
                                      </p:cBhvr>
                                      <p:tavLst>
                                        <p:tav tm="0">
                                          <p:val>
                                            <p:fltVal val="0"/>
                                          </p:val>
                                        </p:tav>
                                        <p:tav tm="100000">
                                          <p:val>
                                            <p:strVal val="#ppt_h"/>
                                          </p:val>
                                        </p:tav>
                                      </p:tavLst>
                                    </p:anim>
                                    <p:animEffect transition="in" filter="fade">
                                      <p:cBhvr>
                                        <p:cTn id="155" dur="500"/>
                                        <p:tgtEl>
                                          <p:spTgt spid="105"/>
                                        </p:tgtEl>
                                      </p:cBhvr>
                                    </p:animEffect>
                                  </p:childTnLst>
                                </p:cTn>
                              </p:par>
                              <p:par>
                                <p:cTn id="156" presetID="53" presetClass="entr" presetSubtype="16" fill="hold" nodeType="withEffect">
                                  <p:stCondLst>
                                    <p:cond delay="0"/>
                                  </p:stCondLst>
                                  <p:childTnLst>
                                    <p:set>
                                      <p:cBhvr>
                                        <p:cTn id="157" dur="1" fill="hold">
                                          <p:stCondLst>
                                            <p:cond delay="0"/>
                                          </p:stCondLst>
                                        </p:cTn>
                                        <p:tgtEl>
                                          <p:spTgt spid="106"/>
                                        </p:tgtEl>
                                        <p:attrNameLst>
                                          <p:attrName>style.visibility</p:attrName>
                                        </p:attrNameLst>
                                      </p:cBhvr>
                                      <p:to>
                                        <p:strVal val="visible"/>
                                      </p:to>
                                    </p:set>
                                    <p:anim calcmode="lin" valueType="num">
                                      <p:cBhvr>
                                        <p:cTn id="158" dur="500" fill="hold"/>
                                        <p:tgtEl>
                                          <p:spTgt spid="106"/>
                                        </p:tgtEl>
                                        <p:attrNameLst>
                                          <p:attrName>ppt_w</p:attrName>
                                        </p:attrNameLst>
                                      </p:cBhvr>
                                      <p:tavLst>
                                        <p:tav tm="0">
                                          <p:val>
                                            <p:fltVal val="0"/>
                                          </p:val>
                                        </p:tav>
                                        <p:tav tm="100000">
                                          <p:val>
                                            <p:strVal val="#ppt_w"/>
                                          </p:val>
                                        </p:tav>
                                      </p:tavLst>
                                    </p:anim>
                                    <p:anim calcmode="lin" valueType="num">
                                      <p:cBhvr>
                                        <p:cTn id="159" dur="500" fill="hold"/>
                                        <p:tgtEl>
                                          <p:spTgt spid="106"/>
                                        </p:tgtEl>
                                        <p:attrNameLst>
                                          <p:attrName>ppt_h</p:attrName>
                                        </p:attrNameLst>
                                      </p:cBhvr>
                                      <p:tavLst>
                                        <p:tav tm="0">
                                          <p:val>
                                            <p:fltVal val="0"/>
                                          </p:val>
                                        </p:tav>
                                        <p:tav tm="100000">
                                          <p:val>
                                            <p:strVal val="#ppt_h"/>
                                          </p:val>
                                        </p:tav>
                                      </p:tavLst>
                                    </p:anim>
                                    <p:animEffect transition="in" filter="fade">
                                      <p:cBhvr>
                                        <p:cTn id="160" dur="500"/>
                                        <p:tgtEl>
                                          <p:spTgt spid="106"/>
                                        </p:tgtEl>
                                      </p:cBhvr>
                                    </p:animEffect>
                                  </p:childTnLst>
                                </p:cTn>
                              </p:par>
                              <p:par>
                                <p:cTn id="161" presetID="53" presetClass="entr" presetSubtype="16" fill="hold" nodeType="withEffect">
                                  <p:stCondLst>
                                    <p:cond delay="0"/>
                                  </p:stCondLst>
                                  <p:childTnLst>
                                    <p:set>
                                      <p:cBhvr>
                                        <p:cTn id="162" dur="1" fill="hold">
                                          <p:stCondLst>
                                            <p:cond delay="0"/>
                                          </p:stCondLst>
                                        </p:cTn>
                                        <p:tgtEl>
                                          <p:spTgt spid="107"/>
                                        </p:tgtEl>
                                        <p:attrNameLst>
                                          <p:attrName>style.visibility</p:attrName>
                                        </p:attrNameLst>
                                      </p:cBhvr>
                                      <p:to>
                                        <p:strVal val="visible"/>
                                      </p:to>
                                    </p:set>
                                    <p:anim calcmode="lin" valueType="num">
                                      <p:cBhvr>
                                        <p:cTn id="163" dur="500" fill="hold"/>
                                        <p:tgtEl>
                                          <p:spTgt spid="107"/>
                                        </p:tgtEl>
                                        <p:attrNameLst>
                                          <p:attrName>ppt_w</p:attrName>
                                        </p:attrNameLst>
                                      </p:cBhvr>
                                      <p:tavLst>
                                        <p:tav tm="0">
                                          <p:val>
                                            <p:fltVal val="0"/>
                                          </p:val>
                                        </p:tav>
                                        <p:tav tm="100000">
                                          <p:val>
                                            <p:strVal val="#ppt_w"/>
                                          </p:val>
                                        </p:tav>
                                      </p:tavLst>
                                    </p:anim>
                                    <p:anim calcmode="lin" valueType="num">
                                      <p:cBhvr>
                                        <p:cTn id="164" dur="500" fill="hold"/>
                                        <p:tgtEl>
                                          <p:spTgt spid="107"/>
                                        </p:tgtEl>
                                        <p:attrNameLst>
                                          <p:attrName>ppt_h</p:attrName>
                                        </p:attrNameLst>
                                      </p:cBhvr>
                                      <p:tavLst>
                                        <p:tav tm="0">
                                          <p:val>
                                            <p:fltVal val="0"/>
                                          </p:val>
                                        </p:tav>
                                        <p:tav tm="100000">
                                          <p:val>
                                            <p:strVal val="#ppt_h"/>
                                          </p:val>
                                        </p:tav>
                                      </p:tavLst>
                                    </p:anim>
                                    <p:animEffect transition="in" filter="fade">
                                      <p:cBhvr>
                                        <p:cTn id="165" dur="500"/>
                                        <p:tgtEl>
                                          <p:spTgt spid="107"/>
                                        </p:tgtEl>
                                      </p:cBhvr>
                                    </p:animEffect>
                                  </p:childTnLst>
                                </p:cTn>
                              </p:par>
                              <p:par>
                                <p:cTn id="166" presetID="53" presetClass="entr" presetSubtype="16" fill="hold" nodeType="withEffect">
                                  <p:stCondLst>
                                    <p:cond delay="0"/>
                                  </p:stCondLst>
                                  <p:childTnLst>
                                    <p:set>
                                      <p:cBhvr>
                                        <p:cTn id="167" dur="1" fill="hold">
                                          <p:stCondLst>
                                            <p:cond delay="0"/>
                                          </p:stCondLst>
                                        </p:cTn>
                                        <p:tgtEl>
                                          <p:spTgt spid="108"/>
                                        </p:tgtEl>
                                        <p:attrNameLst>
                                          <p:attrName>style.visibility</p:attrName>
                                        </p:attrNameLst>
                                      </p:cBhvr>
                                      <p:to>
                                        <p:strVal val="visible"/>
                                      </p:to>
                                    </p:set>
                                    <p:anim calcmode="lin" valueType="num">
                                      <p:cBhvr>
                                        <p:cTn id="168" dur="500" fill="hold"/>
                                        <p:tgtEl>
                                          <p:spTgt spid="108"/>
                                        </p:tgtEl>
                                        <p:attrNameLst>
                                          <p:attrName>ppt_w</p:attrName>
                                        </p:attrNameLst>
                                      </p:cBhvr>
                                      <p:tavLst>
                                        <p:tav tm="0">
                                          <p:val>
                                            <p:fltVal val="0"/>
                                          </p:val>
                                        </p:tav>
                                        <p:tav tm="100000">
                                          <p:val>
                                            <p:strVal val="#ppt_w"/>
                                          </p:val>
                                        </p:tav>
                                      </p:tavLst>
                                    </p:anim>
                                    <p:anim calcmode="lin" valueType="num">
                                      <p:cBhvr>
                                        <p:cTn id="169" dur="500" fill="hold"/>
                                        <p:tgtEl>
                                          <p:spTgt spid="108"/>
                                        </p:tgtEl>
                                        <p:attrNameLst>
                                          <p:attrName>ppt_h</p:attrName>
                                        </p:attrNameLst>
                                      </p:cBhvr>
                                      <p:tavLst>
                                        <p:tav tm="0">
                                          <p:val>
                                            <p:fltVal val="0"/>
                                          </p:val>
                                        </p:tav>
                                        <p:tav tm="100000">
                                          <p:val>
                                            <p:strVal val="#ppt_h"/>
                                          </p:val>
                                        </p:tav>
                                      </p:tavLst>
                                    </p:anim>
                                    <p:animEffect transition="in" filter="fade">
                                      <p:cBhvr>
                                        <p:cTn id="170" dur="500"/>
                                        <p:tgtEl>
                                          <p:spTgt spid="108"/>
                                        </p:tgtEl>
                                      </p:cBhvr>
                                    </p:animEffect>
                                  </p:childTnLst>
                                </p:cTn>
                              </p:par>
                              <p:par>
                                <p:cTn id="171" presetID="53" presetClass="entr" presetSubtype="16" fill="hold" nodeType="withEffect">
                                  <p:stCondLst>
                                    <p:cond delay="0"/>
                                  </p:stCondLst>
                                  <p:childTnLst>
                                    <p:set>
                                      <p:cBhvr>
                                        <p:cTn id="172" dur="1" fill="hold">
                                          <p:stCondLst>
                                            <p:cond delay="0"/>
                                          </p:stCondLst>
                                        </p:cTn>
                                        <p:tgtEl>
                                          <p:spTgt spid="109"/>
                                        </p:tgtEl>
                                        <p:attrNameLst>
                                          <p:attrName>style.visibility</p:attrName>
                                        </p:attrNameLst>
                                      </p:cBhvr>
                                      <p:to>
                                        <p:strVal val="visible"/>
                                      </p:to>
                                    </p:set>
                                    <p:anim calcmode="lin" valueType="num">
                                      <p:cBhvr>
                                        <p:cTn id="173" dur="500" fill="hold"/>
                                        <p:tgtEl>
                                          <p:spTgt spid="109"/>
                                        </p:tgtEl>
                                        <p:attrNameLst>
                                          <p:attrName>ppt_w</p:attrName>
                                        </p:attrNameLst>
                                      </p:cBhvr>
                                      <p:tavLst>
                                        <p:tav tm="0">
                                          <p:val>
                                            <p:fltVal val="0"/>
                                          </p:val>
                                        </p:tav>
                                        <p:tav tm="100000">
                                          <p:val>
                                            <p:strVal val="#ppt_w"/>
                                          </p:val>
                                        </p:tav>
                                      </p:tavLst>
                                    </p:anim>
                                    <p:anim calcmode="lin" valueType="num">
                                      <p:cBhvr>
                                        <p:cTn id="174" dur="500" fill="hold"/>
                                        <p:tgtEl>
                                          <p:spTgt spid="109"/>
                                        </p:tgtEl>
                                        <p:attrNameLst>
                                          <p:attrName>ppt_h</p:attrName>
                                        </p:attrNameLst>
                                      </p:cBhvr>
                                      <p:tavLst>
                                        <p:tav tm="0">
                                          <p:val>
                                            <p:fltVal val="0"/>
                                          </p:val>
                                        </p:tav>
                                        <p:tav tm="100000">
                                          <p:val>
                                            <p:strVal val="#ppt_h"/>
                                          </p:val>
                                        </p:tav>
                                      </p:tavLst>
                                    </p:anim>
                                    <p:animEffect transition="in" filter="fade">
                                      <p:cBhvr>
                                        <p:cTn id="175" dur="500"/>
                                        <p:tgtEl>
                                          <p:spTgt spid="109"/>
                                        </p:tgtEl>
                                      </p:cBhvr>
                                    </p:animEffect>
                                  </p:childTnLst>
                                </p:cTn>
                              </p:par>
                              <p:par>
                                <p:cTn id="176" presetID="53" presetClass="entr" presetSubtype="16" fill="hold" nodeType="withEffect">
                                  <p:stCondLst>
                                    <p:cond delay="0"/>
                                  </p:stCondLst>
                                  <p:childTnLst>
                                    <p:set>
                                      <p:cBhvr>
                                        <p:cTn id="177" dur="1" fill="hold">
                                          <p:stCondLst>
                                            <p:cond delay="0"/>
                                          </p:stCondLst>
                                        </p:cTn>
                                        <p:tgtEl>
                                          <p:spTgt spid="110"/>
                                        </p:tgtEl>
                                        <p:attrNameLst>
                                          <p:attrName>style.visibility</p:attrName>
                                        </p:attrNameLst>
                                      </p:cBhvr>
                                      <p:to>
                                        <p:strVal val="visible"/>
                                      </p:to>
                                    </p:set>
                                    <p:anim calcmode="lin" valueType="num">
                                      <p:cBhvr>
                                        <p:cTn id="178" dur="500" fill="hold"/>
                                        <p:tgtEl>
                                          <p:spTgt spid="110"/>
                                        </p:tgtEl>
                                        <p:attrNameLst>
                                          <p:attrName>ppt_w</p:attrName>
                                        </p:attrNameLst>
                                      </p:cBhvr>
                                      <p:tavLst>
                                        <p:tav tm="0">
                                          <p:val>
                                            <p:fltVal val="0"/>
                                          </p:val>
                                        </p:tav>
                                        <p:tav tm="100000">
                                          <p:val>
                                            <p:strVal val="#ppt_w"/>
                                          </p:val>
                                        </p:tav>
                                      </p:tavLst>
                                    </p:anim>
                                    <p:anim calcmode="lin" valueType="num">
                                      <p:cBhvr>
                                        <p:cTn id="179" dur="500" fill="hold"/>
                                        <p:tgtEl>
                                          <p:spTgt spid="110"/>
                                        </p:tgtEl>
                                        <p:attrNameLst>
                                          <p:attrName>ppt_h</p:attrName>
                                        </p:attrNameLst>
                                      </p:cBhvr>
                                      <p:tavLst>
                                        <p:tav tm="0">
                                          <p:val>
                                            <p:fltVal val="0"/>
                                          </p:val>
                                        </p:tav>
                                        <p:tav tm="100000">
                                          <p:val>
                                            <p:strVal val="#ppt_h"/>
                                          </p:val>
                                        </p:tav>
                                      </p:tavLst>
                                    </p:anim>
                                    <p:animEffect transition="in" filter="fade">
                                      <p:cBhvr>
                                        <p:cTn id="180" dur="500"/>
                                        <p:tgtEl>
                                          <p:spTgt spid="110"/>
                                        </p:tgtEl>
                                      </p:cBhvr>
                                    </p:animEffect>
                                  </p:childTnLst>
                                </p:cTn>
                              </p:par>
                              <p:par>
                                <p:cTn id="181" presetID="10" presetClass="entr" presetSubtype="0" fill="hold" nodeType="withEffect">
                                  <p:stCondLst>
                                    <p:cond delay="0"/>
                                  </p:stCondLst>
                                  <p:childTnLst>
                                    <p:set>
                                      <p:cBhvr>
                                        <p:cTn id="182" dur="1" fill="hold">
                                          <p:stCondLst>
                                            <p:cond delay="0"/>
                                          </p:stCondLst>
                                        </p:cTn>
                                        <p:tgtEl>
                                          <p:spTgt spid="183"/>
                                        </p:tgtEl>
                                        <p:attrNameLst>
                                          <p:attrName>style.visibility</p:attrName>
                                        </p:attrNameLst>
                                      </p:cBhvr>
                                      <p:to>
                                        <p:strVal val="visible"/>
                                      </p:to>
                                    </p:set>
                                    <p:animEffect transition="in" filter="fade">
                                      <p:cBhvr>
                                        <p:cTn id="183" dur="500"/>
                                        <p:tgtEl>
                                          <p:spTgt spid="183"/>
                                        </p:tgtEl>
                                      </p:cBhvr>
                                    </p:animEffect>
                                  </p:childTnLst>
                                </p:cTn>
                              </p:par>
                              <p:par>
                                <p:cTn id="184" presetID="10" presetClass="entr" presetSubtype="0" fill="hold" nodeType="withEffect">
                                  <p:stCondLst>
                                    <p:cond delay="0"/>
                                  </p:stCondLst>
                                  <p:childTnLst>
                                    <p:set>
                                      <p:cBhvr>
                                        <p:cTn id="185" dur="1" fill="hold">
                                          <p:stCondLst>
                                            <p:cond delay="0"/>
                                          </p:stCondLst>
                                        </p:cTn>
                                        <p:tgtEl>
                                          <p:spTgt spid="185"/>
                                        </p:tgtEl>
                                        <p:attrNameLst>
                                          <p:attrName>style.visibility</p:attrName>
                                        </p:attrNameLst>
                                      </p:cBhvr>
                                      <p:to>
                                        <p:strVal val="visible"/>
                                      </p:to>
                                    </p:set>
                                    <p:animEffect transition="in" filter="fade">
                                      <p:cBhvr>
                                        <p:cTn id="186" dur="500"/>
                                        <p:tgtEl>
                                          <p:spTgt spid="185"/>
                                        </p:tgtEl>
                                      </p:cBhvr>
                                    </p:animEffect>
                                  </p:childTnLst>
                                </p:cTn>
                              </p:par>
                            </p:childTnLst>
                          </p:cTn>
                        </p:par>
                        <p:par>
                          <p:cTn id="187" fill="hold">
                            <p:stCondLst>
                              <p:cond delay="2000"/>
                            </p:stCondLst>
                            <p:childTnLst>
                              <p:par>
                                <p:cTn id="188" presetID="42" presetClass="entr" presetSubtype="0" fill="hold" nodeType="afterEffect">
                                  <p:stCondLst>
                                    <p:cond delay="0"/>
                                  </p:stCondLst>
                                  <p:childTnLst>
                                    <p:set>
                                      <p:cBhvr>
                                        <p:cTn id="189" dur="1" fill="hold">
                                          <p:stCondLst>
                                            <p:cond delay="0"/>
                                          </p:stCondLst>
                                        </p:cTn>
                                        <p:tgtEl>
                                          <p:spTgt spid="6"/>
                                        </p:tgtEl>
                                        <p:attrNameLst>
                                          <p:attrName>style.visibility</p:attrName>
                                        </p:attrNameLst>
                                      </p:cBhvr>
                                      <p:to>
                                        <p:strVal val="visible"/>
                                      </p:to>
                                    </p:set>
                                    <p:animEffect transition="in" filter="fade">
                                      <p:cBhvr>
                                        <p:cTn id="190" dur="500"/>
                                        <p:tgtEl>
                                          <p:spTgt spid="6"/>
                                        </p:tgtEl>
                                      </p:cBhvr>
                                    </p:animEffect>
                                    <p:anim calcmode="lin" valueType="num">
                                      <p:cBhvr>
                                        <p:cTn id="191" dur="500" fill="hold"/>
                                        <p:tgtEl>
                                          <p:spTgt spid="6"/>
                                        </p:tgtEl>
                                        <p:attrNameLst>
                                          <p:attrName>ppt_x</p:attrName>
                                        </p:attrNameLst>
                                      </p:cBhvr>
                                      <p:tavLst>
                                        <p:tav tm="0">
                                          <p:val>
                                            <p:strVal val="#ppt_x"/>
                                          </p:val>
                                        </p:tav>
                                        <p:tav tm="100000">
                                          <p:val>
                                            <p:strVal val="#ppt_x"/>
                                          </p:val>
                                        </p:tav>
                                      </p:tavLst>
                                    </p:anim>
                                    <p:anim calcmode="lin" valueType="num">
                                      <p:cBhvr>
                                        <p:cTn id="192" dur="500" fill="hold"/>
                                        <p:tgtEl>
                                          <p:spTgt spid="6"/>
                                        </p:tgtEl>
                                        <p:attrNameLst>
                                          <p:attrName>ppt_y</p:attrName>
                                        </p:attrNameLst>
                                      </p:cBhvr>
                                      <p:tavLst>
                                        <p:tav tm="0">
                                          <p:val>
                                            <p:strVal val="#ppt_y+.1"/>
                                          </p:val>
                                        </p:tav>
                                        <p:tav tm="100000">
                                          <p:val>
                                            <p:strVal val="#ppt_y"/>
                                          </p:val>
                                        </p:tav>
                                      </p:tavLst>
                                    </p:anim>
                                  </p:childTnLst>
                                </p:cTn>
                              </p:par>
                            </p:childTnLst>
                          </p:cTn>
                        </p:par>
                        <p:par>
                          <p:cTn id="193" fill="hold">
                            <p:stCondLst>
                              <p:cond delay="2500"/>
                            </p:stCondLst>
                            <p:childTnLst>
                              <p:par>
                                <p:cTn id="194" presetID="53" presetClass="entr" presetSubtype="16" fill="hold" nodeType="afterEffect">
                                  <p:stCondLst>
                                    <p:cond delay="0"/>
                                  </p:stCondLst>
                                  <p:childTnLst>
                                    <p:set>
                                      <p:cBhvr>
                                        <p:cTn id="195" dur="1" fill="hold">
                                          <p:stCondLst>
                                            <p:cond delay="0"/>
                                          </p:stCondLst>
                                        </p:cTn>
                                        <p:tgtEl>
                                          <p:spTgt spid="111"/>
                                        </p:tgtEl>
                                        <p:attrNameLst>
                                          <p:attrName>style.visibility</p:attrName>
                                        </p:attrNameLst>
                                      </p:cBhvr>
                                      <p:to>
                                        <p:strVal val="visible"/>
                                      </p:to>
                                    </p:set>
                                    <p:anim calcmode="lin" valueType="num">
                                      <p:cBhvr>
                                        <p:cTn id="196" dur="500" fill="hold"/>
                                        <p:tgtEl>
                                          <p:spTgt spid="111"/>
                                        </p:tgtEl>
                                        <p:attrNameLst>
                                          <p:attrName>ppt_w</p:attrName>
                                        </p:attrNameLst>
                                      </p:cBhvr>
                                      <p:tavLst>
                                        <p:tav tm="0">
                                          <p:val>
                                            <p:fltVal val="0"/>
                                          </p:val>
                                        </p:tav>
                                        <p:tav tm="100000">
                                          <p:val>
                                            <p:strVal val="#ppt_w"/>
                                          </p:val>
                                        </p:tav>
                                      </p:tavLst>
                                    </p:anim>
                                    <p:anim calcmode="lin" valueType="num">
                                      <p:cBhvr>
                                        <p:cTn id="197" dur="500" fill="hold"/>
                                        <p:tgtEl>
                                          <p:spTgt spid="111"/>
                                        </p:tgtEl>
                                        <p:attrNameLst>
                                          <p:attrName>ppt_h</p:attrName>
                                        </p:attrNameLst>
                                      </p:cBhvr>
                                      <p:tavLst>
                                        <p:tav tm="0">
                                          <p:val>
                                            <p:fltVal val="0"/>
                                          </p:val>
                                        </p:tav>
                                        <p:tav tm="100000">
                                          <p:val>
                                            <p:strVal val="#ppt_h"/>
                                          </p:val>
                                        </p:tav>
                                      </p:tavLst>
                                    </p:anim>
                                    <p:animEffect transition="in" filter="fade">
                                      <p:cBhvr>
                                        <p:cTn id="198" dur="500"/>
                                        <p:tgtEl>
                                          <p:spTgt spid="111"/>
                                        </p:tgtEl>
                                      </p:cBhvr>
                                    </p:animEffect>
                                  </p:childTnLst>
                                </p:cTn>
                              </p:par>
                              <p:par>
                                <p:cTn id="199" presetID="53" presetClass="entr" presetSubtype="16" fill="hold" nodeType="withEffect">
                                  <p:stCondLst>
                                    <p:cond delay="0"/>
                                  </p:stCondLst>
                                  <p:childTnLst>
                                    <p:set>
                                      <p:cBhvr>
                                        <p:cTn id="200" dur="1" fill="hold">
                                          <p:stCondLst>
                                            <p:cond delay="0"/>
                                          </p:stCondLst>
                                        </p:cTn>
                                        <p:tgtEl>
                                          <p:spTgt spid="112"/>
                                        </p:tgtEl>
                                        <p:attrNameLst>
                                          <p:attrName>style.visibility</p:attrName>
                                        </p:attrNameLst>
                                      </p:cBhvr>
                                      <p:to>
                                        <p:strVal val="visible"/>
                                      </p:to>
                                    </p:set>
                                    <p:anim calcmode="lin" valueType="num">
                                      <p:cBhvr>
                                        <p:cTn id="201" dur="500" fill="hold"/>
                                        <p:tgtEl>
                                          <p:spTgt spid="112"/>
                                        </p:tgtEl>
                                        <p:attrNameLst>
                                          <p:attrName>ppt_w</p:attrName>
                                        </p:attrNameLst>
                                      </p:cBhvr>
                                      <p:tavLst>
                                        <p:tav tm="0">
                                          <p:val>
                                            <p:fltVal val="0"/>
                                          </p:val>
                                        </p:tav>
                                        <p:tav tm="100000">
                                          <p:val>
                                            <p:strVal val="#ppt_w"/>
                                          </p:val>
                                        </p:tav>
                                      </p:tavLst>
                                    </p:anim>
                                    <p:anim calcmode="lin" valueType="num">
                                      <p:cBhvr>
                                        <p:cTn id="202" dur="500" fill="hold"/>
                                        <p:tgtEl>
                                          <p:spTgt spid="112"/>
                                        </p:tgtEl>
                                        <p:attrNameLst>
                                          <p:attrName>ppt_h</p:attrName>
                                        </p:attrNameLst>
                                      </p:cBhvr>
                                      <p:tavLst>
                                        <p:tav tm="0">
                                          <p:val>
                                            <p:fltVal val="0"/>
                                          </p:val>
                                        </p:tav>
                                        <p:tav tm="100000">
                                          <p:val>
                                            <p:strVal val="#ppt_h"/>
                                          </p:val>
                                        </p:tav>
                                      </p:tavLst>
                                    </p:anim>
                                    <p:animEffect transition="in" filter="fade">
                                      <p:cBhvr>
                                        <p:cTn id="203" dur="500"/>
                                        <p:tgtEl>
                                          <p:spTgt spid="112"/>
                                        </p:tgtEl>
                                      </p:cBhvr>
                                    </p:animEffect>
                                  </p:childTnLst>
                                </p:cTn>
                              </p:par>
                              <p:par>
                                <p:cTn id="204" presetID="53" presetClass="entr" presetSubtype="16" fill="hold" nodeType="withEffect">
                                  <p:stCondLst>
                                    <p:cond delay="0"/>
                                  </p:stCondLst>
                                  <p:childTnLst>
                                    <p:set>
                                      <p:cBhvr>
                                        <p:cTn id="205" dur="1" fill="hold">
                                          <p:stCondLst>
                                            <p:cond delay="0"/>
                                          </p:stCondLst>
                                        </p:cTn>
                                        <p:tgtEl>
                                          <p:spTgt spid="113"/>
                                        </p:tgtEl>
                                        <p:attrNameLst>
                                          <p:attrName>style.visibility</p:attrName>
                                        </p:attrNameLst>
                                      </p:cBhvr>
                                      <p:to>
                                        <p:strVal val="visible"/>
                                      </p:to>
                                    </p:set>
                                    <p:anim calcmode="lin" valueType="num">
                                      <p:cBhvr>
                                        <p:cTn id="206" dur="500" fill="hold"/>
                                        <p:tgtEl>
                                          <p:spTgt spid="113"/>
                                        </p:tgtEl>
                                        <p:attrNameLst>
                                          <p:attrName>ppt_w</p:attrName>
                                        </p:attrNameLst>
                                      </p:cBhvr>
                                      <p:tavLst>
                                        <p:tav tm="0">
                                          <p:val>
                                            <p:fltVal val="0"/>
                                          </p:val>
                                        </p:tav>
                                        <p:tav tm="100000">
                                          <p:val>
                                            <p:strVal val="#ppt_w"/>
                                          </p:val>
                                        </p:tav>
                                      </p:tavLst>
                                    </p:anim>
                                    <p:anim calcmode="lin" valueType="num">
                                      <p:cBhvr>
                                        <p:cTn id="207" dur="500" fill="hold"/>
                                        <p:tgtEl>
                                          <p:spTgt spid="113"/>
                                        </p:tgtEl>
                                        <p:attrNameLst>
                                          <p:attrName>ppt_h</p:attrName>
                                        </p:attrNameLst>
                                      </p:cBhvr>
                                      <p:tavLst>
                                        <p:tav tm="0">
                                          <p:val>
                                            <p:fltVal val="0"/>
                                          </p:val>
                                        </p:tav>
                                        <p:tav tm="100000">
                                          <p:val>
                                            <p:strVal val="#ppt_h"/>
                                          </p:val>
                                        </p:tav>
                                      </p:tavLst>
                                    </p:anim>
                                    <p:animEffect transition="in" filter="fade">
                                      <p:cBhvr>
                                        <p:cTn id="208" dur="500"/>
                                        <p:tgtEl>
                                          <p:spTgt spid="113"/>
                                        </p:tgtEl>
                                      </p:cBhvr>
                                    </p:animEffect>
                                  </p:childTnLst>
                                </p:cTn>
                              </p:par>
                              <p:par>
                                <p:cTn id="209" presetID="53" presetClass="entr" presetSubtype="16" fill="hold" nodeType="withEffect">
                                  <p:stCondLst>
                                    <p:cond delay="0"/>
                                  </p:stCondLst>
                                  <p:childTnLst>
                                    <p:set>
                                      <p:cBhvr>
                                        <p:cTn id="210" dur="1" fill="hold">
                                          <p:stCondLst>
                                            <p:cond delay="0"/>
                                          </p:stCondLst>
                                        </p:cTn>
                                        <p:tgtEl>
                                          <p:spTgt spid="114"/>
                                        </p:tgtEl>
                                        <p:attrNameLst>
                                          <p:attrName>style.visibility</p:attrName>
                                        </p:attrNameLst>
                                      </p:cBhvr>
                                      <p:to>
                                        <p:strVal val="visible"/>
                                      </p:to>
                                    </p:set>
                                    <p:anim calcmode="lin" valueType="num">
                                      <p:cBhvr>
                                        <p:cTn id="211" dur="500" fill="hold"/>
                                        <p:tgtEl>
                                          <p:spTgt spid="114"/>
                                        </p:tgtEl>
                                        <p:attrNameLst>
                                          <p:attrName>ppt_w</p:attrName>
                                        </p:attrNameLst>
                                      </p:cBhvr>
                                      <p:tavLst>
                                        <p:tav tm="0">
                                          <p:val>
                                            <p:fltVal val="0"/>
                                          </p:val>
                                        </p:tav>
                                        <p:tav tm="100000">
                                          <p:val>
                                            <p:strVal val="#ppt_w"/>
                                          </p:val>
                                        </p:tav>
                                      </p:tavLst>
                                    </p:anim>
                                    <p:anim calcmode="lin" valueType="num">
                                      <p:cBhvr>
                                        <p:cTn id="212" dur="500" fill="hold"/>
                                        <p:tgtEl>
                                          <p:spTgt spid="114"/>
                                        </p:tgtEl>
                                        <p:attrNameLst>
                                          <p:attrName>ppt_h</p:attrName>
                                        </p:attrNameLst>
                                      </p:cBhvr>
                                      <p:tavLst>
                                        <p:tav tm="0">
                                          <p:val>
                                            <p:fltVal val="0"/>
                                          </p:val>
                                        </p:tav>
                                        <p:tav tm="100000">
                                          <p:val>
                                            <p:strVal val="#ppt_h"/>
                                          </p:val>
                                        </p:tav>
                                      </p:tavLst>
                                    </p:anim>
                                    <p:animEffect transition="in" filter="fade">
                                      <p:cBhvr>
                                        <p:cTn id="213" dur="500"/>
                                        <p:tgtEl>
                                          <p:spTgt spid="114"/>
                                        </p:tgtEl>
                                      </p:cBhvr>
                                    </p:animEffect>
                                  </p:childTnLst>
                                </p:cTn>
                              </p:par>
                              <p:par>
                                <p:cTn id="214" presetID="53" presetClass="entr" presetSubtype="16" fill="hold" nodeType="withEffect">
                                  <p:stCondLst>
                                    <p:cond delay="0"/>
                                  </p:stCondLst>
                                  <p:childTnLst>
                                    <p:set>
                                      <p:cBhvr>
                                        <p:cTn id="215" dur="1" fill="hold">
                                          <p:stCondLst>
                                            <p:cond delay="0"/>
                                          </p:stCondLst>
                                        </p:cTn>
                                        <p:tgtEl>
                                          <p:spTgt spid="115"/>
                                        </p:tgtEl>
                                        <p:attrNameLst>
                                          <p:attrName>style.visibility</p:attrName>
                                        </p:attrNameLst>
                                      </p:cBhvr>
                                      <p:to>
                                        <p:strVal val="visible"/>
                                      </p:to>
                                    </p:set>
                                    <p:anim calcmode="lin" valueType="num">
                                      <p:cBhvr>
                                        <p:cTn id="216" dur="500" fill="hold"/>
                                        <p:tgtEl>
                                          <p:spTgt spid="115"/>
                                        </p:tgtEl>
                                        <p:attrNameLst>
                                          <p:attrName>ppt_w</p:attrName>
                                        </p:attrNameLst>
                                      </p:cBhvr>
                                      <p:tavLst>
                                        <p:tav tm="0">
                                          <p:val>
                                            <p:fltVal val="0"/>
                                          </p:val>
                                        </p:tav>
                                        <p:tav tm="100000">
                                          <p:val>
                                            <p:strVal val="#ppt_w"/>
                                          </p:val>
                                        </p:tav>
                                      </p:tavLst>
                                    </p:anim>
                                    <p:anim calcmode="lin" valueType="num">
                                      <p:cBhvr>
                                        <p:cTn id="217" dur="500" fill="hold"/>
                                        <p:tgtEl>
                                          <p:spTgt spid="115"/>
                                        </p:tgtEl>
                                        <p:attrNameLst>
                                          <p:attrName>ppt_h</p:attrName>
                                        </p:attrNameLst>
                                      </p:cBhvr>
                                      <p:tavLst>
                                        <p:tav tm="0">
                                          <p:val>
                                            <p:fltVal val="0"/>
                                          </p:val>
                                        </p:tav>
                                        <p:tav tm="100000">
                                          <p:val>
                                            <p:strVal val="#ppt_h"/>
                                          </p:val>
                                        </p:tav>
                                      </p:tavLst>
                                    </p:anim>
                                    <p:animEffect transition="in" filter="fade">
                                      <p:cBhvr>
                                        <p:cTn id="218" dur="500"/>
                                        <p:tgtEl>
                                          <p:spTgt spid="115"/>
                                        </p:tgtEl>
                                      </p:cBhvr>
                                    </p:animEffect>
                                  </p:childTnLst>
                                </p:cTn>
                              </p:par>
                              <p:par>
                                <p:cTn id="219" presetID="53" presetClass="entr" presetSubtype="16" fill="hold" nodeType="withEffect">
                                  <p:stCondLst>
                                    <p:cond delay="0"/>
                                  </p:stCondLst>
                                  <p:childTnLst>
                                    <p:set>
                                      <p:cBhvr>
                                        <p:cTn id="220" dur="1" fill="hold">
                                          <p:stCondLst>
                                            <p:cond delay="0"/>
                                          </p:stCondLst>
                                        </p:cTn>
                                        <p:tgtEl>
                                          <p:spTgt spid="116"/>
                                        </p:tgtEl>
                                        <p:attrNameLst>
                                          <p:attrName>style.visibility</p:attrName>
                                        </p:attrNameLst>
                                      </p:cBhvr>
                                      <p:to>
                                        <p:strVal val="visible"/>
                                      </p:to>
                                    </p:set>
                                    <p:anim calcmode="lin" valueType="num">
                                      <p:cBhvr>
                                        <p:cTn id="221" dur="500" fill="hold"/>
                                        <p:tgtEl>
                                          <p:spTgt spid="116"/>
                                        </p:tgtEl>
                                        <p:attrNameLst>
                                          <p:attrName>ppt_w</p:attrName>
                                        </p:attrNameLst>
                                      </p:cBhvr>
                                      <p:tavLst>
                                        <p:tav tm="0">
                                          <p:val>
                                            <p:fltVal val="0"/>
                                          </p:val>
                                        </p:tav>
                                        <p:tav tm="100000">
                                          <p:val>
                                            <p:strVal val="#ppt_w"/>
                                          </p:val>
                                        </p:tav>
                                      </p:tavLst>
                                    </p:anim>
                                    <p:anim calcmode="lin" valueType="num">
                                      <p:cBhvr>
                                        <p:cTn id="222" dur="500" fill="hold"/>
                                        <p:tgtEl>
                                          <p:spTgt spid="116"/>
                                        </p:tgtEl>
                                        <p:attrNameLst>
                                          <p:attrName>ppt_h</p:attrName>
                                        </p:attrNameLst>
                                      </p:cBhvr>
                                      <p:tavLst>
                                        <p:tav tm="0">
                                          <p:val>
                                            <p:fltVal val="0"/>
                                          </p:val>
                                        </p:tav>
                                        <p:tav tm="100000">
                                          <p:val>
                                            <p:strVal val="#ppt_h"/>
                                          </p:val>
                                        </p:tav>
                                      </p:tavLst>
                                    </p:anim>
                                    <p:animEffect transition="in" filter="fade">
                                      <p:cBhvr>
                                        <p:cTn id="223" dur="500"/>
                                        <p:tgtEl>
                                          <p:spTgt spid="116"/>
                                        </p:tgtEl>
                                      </p:cBhvr>
                                    </p:animEffect>
                                  </p:childTnLst>
                                </p:cTn>
                              </p:par>
                              <p:par>
                                <p:cTn id="224" presetID="53" presetClass="entr" presetSubtype="16" fill="hold" nodeType="withEffect">
                                  <p:stCondLst>
                                    <p:cond delay="0"/>
                                  </p:stCondLst>
                                  <p:childTnLst>
                                    <p:set>
                                      <p:cBhvr>
                                        <p:cTn id="225" dur="1" fill="hold">
                                          <p:stCondLst>
                                            <p:cond delay="0"/>
                                          </p:stCondLst>
                                        </p:cTn>
                                        <p:tgtEl>
                                          <p:spTgt spid="117"/>
                                        </p:tgtEl>
                                        <p:attrNameLst>
                                          <p:attrName>style.visibility</p:attrName>
                                        </p:attrNameLst>
                                      </p:cBhvr>
                                      <p:to>
                                        <p:strVal val="visible"/>
                                      </p:to>
                                    </p:set>
                                    <p:anim calcmode="lin" valueType="num">
                                      <p:cBhvr>
                                        <p:cTn id="226" dur="500" fill="hold"/>
                                        <p:tgtEl>
                                          <p:spTgt spid="117"/>
                                        </p:tgtEl>
                                        <p:attrNameLst>
                                          <p:attrName>ppt_w</p:attrName>
                                        </p:attrNameLst>
                                      </p:cBhvr>
                                      <p:tavLst>
                                        <p:tav tm="0">
                                          <p:val>
                                            <p:fltVal val="0"/>
                                          </p:val>
                                        </p:tav>
                                        <p:tav tm="100000">
                                          <p:val>
                                            <p:strVal val="#ppt_w"/>
                                          </p:val>
                                        </p:tav>
                                      </p:tavLst>
                                    </p:anim>
                                    <p:anim calcmode="lin" valueType="num">
                                      <p:cBhvr>
                                        <p:cTn id="227" dur="500" fill="hold"/>
                                        <p:tgtEl>
                                          <p:spTgt spid="117"/>
                                        </p:tgtEl>
                                        <p:attrNameLst>
                                          <p:attrName>ppt_h</p:attrName>
                                        </p:attrNameLst>
                                      </p:cBhvr>
                                      <p:tavLst>
                                        <p:tav tm="0">
                                          <p:val>
                                            <p:fltVal val="0"/>
                                          </p:val>
                                        </p:tav>
                                        <p:tav tm="100000">
                                          <p:val>
                                            <p:strVal val="#ppt_h"/>
                                          </p:val>
                                        </p:tav>
                                      </p:tavLst>
                                    </p:anim>
                                    <p:animEffect transition="in" filter="fade">
                                      <p:cBhvr>
                                        <p:cTn id="228" dur="500"/>
                                        <p:tgtEl>
                                          <p:spTgt spid="117"/>
                                        </p:tgtEl>
                                      </p:cBhvr>
                                    </p:animEffect>
                                  </p:childTnLst>
                                </p:cTn>
                              </p:par>
                              <p:par>
                                <p:cTn id="229" presetID="53" presetClass="entr" presetSubtype="16" fill="hold" nodeType="withEffect">
                                  <p:stCondLst>
                                    <p:cond delay="0"/>
                                  </p:stCondLst>
                                  <p:childTnLst>
                                    <p:set>
                                      <p:cBhvr>
                                        <p:cTn id="230" dur="1" fill="hold">
                                          <p:stCondLst>
                                            <p:cond delay="0"/>
                                          </p:stCondLst>
                                        </p:cTn>
                                        <p:tgtEl>
                                          <p:spTgt spid="118"/>
                                        </p:tgtEl>
                                        <p:attrNameLst>
                                          <p:attrName>style.visibility</p:attrName>
                                        </p:attrNameLst>
                                      </p:cBhvr>
                                      <p:to>
                                        <p:strVal val="visible"/>
                                      </p:to>
                                    </p:set>
                                    <p:anim calcmode="lin" valueType="num">
                                      <p:cBhvr>
                                        <p:cTn id="231" dur="500" fill="hold"/>
                                        <p:tgtEl>
                                          <p:spTgt spid="118"/>
                                        </p:tgtEl>
                                        <p:attrNameLst>
                                          <p:attrName>ppt_w</p:attrName>
                                        </p:attrNameLst>
                                      </p:cBhvr>
                                      <p:tavLst>
                                        <p:tav tm="0">
                                          <p:val>
                                            <p:fltVal val="0"/>
                                          </p:val>
                                        </p:tav>
                                        <p:tav tm="100000">
                                          <p:val>
                                            <p:strVal val="#ppt_w"/>
                                          </p:val>
                                        </p:tav>
                                      </p:tavLst>
                                    </p:anim>
                                    <p:anim calcmode="lin" valueType="num">
                                      <p:cBhvr>
                                        <p:cTn id="232" dur="500" fill="hold"/>
                                        <p:tgtEl>
                                          <p:spTgt spid="118"/>
                                        </p:tgtEl>
                                        <p:attrNameLst>
                                          <p:attrName>ppt_h</p:attrName>
                                        </p:attrNameLst>
                                      </p:cBhvr>
                                      <p:tavLst>
                                        <p:tav tm="0">
                                          <p:val>
                                            <p:fltVal val="0"/>
                                          </p:val>
                                        </p:tav>
                                        <p:tav tm="100000">
                                          <p:val>
                                            <p:strVal val="#ppt_h"/>
                                          </p:val>
                                        </p:tav>
                                      </p:tavLst>
                                    </p:anim>
                                    <p:animEffect transition="in" filter="fade">
                                      <p:cBhvr>
                                        <p:cTn id="233" dur="500"/>
                                        <p:tgtEl>
                                          <p:spTgt spid="118"/>
                                        </p:tgtEl>
                                      </p:cBhvr>
                                    </p:animEffect>
                                  </p:childTnLst>
                                </p:cTn>
                              </p:par>
                              <p:par>
                                <p:cTn id="234" presetID="10" presetClass="entr" presetSubtype="0" fill="hold" nodeType="withEffect">
                                  <p:stCondLst>
                                    <p:cond delay="0"/>
                                  </p:stCondLst>
                                  <p:childTnLst>
                                    <p:set>
                                      <p:cBhvr>
                                        <p:cTn id="235" dur="1" fill="hold">
                                          <p:stCondLst>
                                            <p:cond delay="0"/>
                                          </p:stCondLst>
                                        </p:cTn>
                                        <p:tgtEl>
                                          <p:spTgt spid="182"/>
                                        </p:tgtEl>
                                        <p:attrNameLst>
                                          <p:attrName>style.visibility</p:attrName>
                                        </p:attrNameLst>
                                      </p:cBhvr>
                                      <p:to>
                                        <p:strVal val="visible"/>
                                      </p:to>
                                    </p:set>
                                    <p:animEffect transition="in" filter="fade">
                                      <p:cBhvr>
                                        <p:cTn id="236" dur="500"/>
                                        <p:tgtEl>
                                          <p:spTgt spid="182"/>
                                        </p:tgtEl>
                                      </p:cBhvr>
                                    </p:animEffect>
                                  </p:childTnLst>
                                </p:cTn>
                              </p:par>
                            </p:childTnLst>
                          </p:cTn>
                        </p:par>
                        <p:par>
                          <p:cTn id="237" fill="hold">
                            <p:stCondLst>
                              <p:cond delay="3000"/>
                            </p:stCondLst>
                            <p:childTnLst>
                              <p:par>
                                <p:cTn id="238" presetID="42" presetClass="entr" presetSubtype="0" fill="hold" nodeType="afterEffect">
                                  <p:stCondLst>
                                    <p:cond delay="0"/>
                                  </p:stCondLst>
                                  <p:childTnLst>
                                    <p:set>
                                      <p:cBhvr>
                                        <p:cTn id="239" dur="1" fill="hold">
                                          <p:stCondLst>
                                            <p:cond delay="0"/>
                                          </p:stCondLst>
                                        </p:cTn>
                                        <p:tgtEl>
                                          <p:spTgt spid="8"/>
                                        </p:tgtEl>
                                        <p:attrNameLst>
                                          <p:attrName>style.visibility</p:attrName>
                                        </p:attrNameLst>
                                      </p:cBhvr>
                                      <p:to>
                                        <p:strVal val="visible"/>
                                      </p:to>
                                    </p:set>
                                    <p:animEffect transition="in" filter="fade">
                                      <p:cBhvr>
                                        <p:cTn id="240" dur="500"/>
                                        <p:tgtEl>
                                          <p:spTgt spid="8"/>
                                        </p:tgtEl>
                                      </p:cBhvr>
                                    </p:animEffect>
                                    <p:anim calcmode="lin" valueType="num">
                                      <p:cBhvr>
                                        <p:cTn id="241" dur="500" fill="hold"/>
                                        <p:tgtEl>
                                          <p:spTgt spid="8"/>
                                        </p:tgtEl>
                                        <p:attrNameLst>
                                          <p:attrName>ppt_x</p:attrName>
                                        </p:attrNameLst>
                                      </p:cBhvr>
                                      <p:tavLst>
                                        <p:tav tm="0">
                                          <p:val>
                                            <p:strVal val="#ppt_x"/>
                                          </p:val>
                                        </p:tav>
                                        <p:tav tm="100000">
                                          <p:val>
                                            <p:strVal val="#ppt_x"/>
                                          </p:val>
                                        </p:tav>
                                      </p:tavLst>
                                    </p:anim>
                                    <p:anim calcmode="lin" valueType="num">
                                      <p:cBhvr>
                                        <p:cTn id="242" dur="500" fill="hold"/>
                                        <p:tgtEl>
                                          <p:spTgt spid="8"/>
                                        </p:tgtEl>
                                        <p:attrNameLst>
                                          <p:attrName>ppt_y</p:attrName>
                                        </p:attrNameLst>
                                      </p:cBhvr>
                                      <p:tavLst>
                                        <p:tav tm="0">
                                          <p:val>
                                            <p:strVal val="#ppt_y+.1"/>
                                          </p:val>
                                        </p:tav>
                                        <p:tav tm="100000">
                                          <p:val>
                                            <p:strVal val="#ppt_y"/>
                                          </p:val>
                                        </p:tav>
                                      </p:tavLst>
                                    </p:anim>
                                  </p:childTnLst>
                                </p:cTn>
                              </p:par>
                            </p:childTnLst>
                          </p:cTn>
                        </p:par>
                        <p:par>
                          <p:cTn id="243" fill="hold">
                            <p:stCondLst>
                              <p:cond delay="3500"/>
                            </p:stCondLst>
                            <p:childTnLst>
                              <p:par>
                                <p:cTn id="244" presetID="53" presetClass="entr" presetSubtype="16" fill="hold" nodeType="afterEffect">
                                  <p:stCondLst>
                                    <p:cond delay="0"/>
                                  </p:stCondLst>
                                  <p:childTnLst>
                                    <p:set>
                                      <p:cBhvr>
                                        <p:cTn id="245" dur="1" fill="hold">
                                          <p:stCondLst>
                                            <p:cond delay="0"/>
                                          </p:stCondLst>
                                        </p:cTn>
                                        <p:tgtEl>
                                          <p:spTgt spid="128"/>
                                        </p:tgtEl>
                                        <p:attrNameLst>
                                          <p:attrName>style.visibility</p:attrName>
                                        </p:attrNameLst>
                                      </p:cBhvr>
                                      <p:to>
                                        <p:strVal val="visible"/>
                                      </p:to>
                                    </p:set>
                                    <p:anim calcmode="lin" valueType="num">
                                      <p:cBhvr>
                                        <p:cTn id="246" dur="500" fill="hold"/>
                                        <p:tgtEl>
                                          <p:spTgt spid="128"/>
                                        </p:tgtEl>
                                        <p:attrNameLst>
                                          <p:attrName>ppt_w</p:attrName>
                                        </p:attrNameLst>
                                      </p:cBhvr>
                                      <p:tavLst>
                                        <p:tav tm="0">
                                          <p:val>
                                            <p:fltVal val="0"/>
                                          </p:val>
                                        </p:tav>
                                        <p:tav tm="100000">
                                          <p:val>
                                            <p:strVal val="#ppt_w"/>
                                          </p:val>
                                        </p:tav>
                                      </p:tavLst>
                                    </p:anim>
                                    <p:anim calcmode="lin" valueType="num">
                                      <p:cBhvr>
                                        <p:cTn id="247" dur="500" fill="hold"/>
                                        <p:tgtEl>
                                          <p:spTgt spid="128"/>
                                        </p:tgtEl>
                                        <p:attrNameLst>
                                          <p:attrName>ppt_h</p:attrName>
                                        </p:attrNameLst>
                                      </p:cBhvr>
                                      <p:tavLst>
                                        <p:tav tm="0">
                                          <p:val>
                                            <p:fltVal val="0"/>
                                          </p:val>
                                        </p:tav>
                                        <p:tav tm="100000">
                                          <p:val>
                                            <p:strVal val="#ppt_h"/>
                                          </p:val>
                                        </p:tav>
                                      </p:tavLst>
                                    </p:anim>
                                    <p:animEffect transition="in" filter="fade">
                                      <p:cBhvr>
                                        <p:cTn id="248" dur="500"/>
                                        <p:tgtEl>
                                          <p:spTgt spid="128"/>
                                        </p:tgtEl>
                                      </p:cBhvr>
                                    </p:animEffect>
                                  </p:childTnLst>
                                </p:cTn>
                              </p:par>
                              <p:par>
                                <p:cTn id="249" presetID="53" presetClass="entr" presetSubtype="16" fill="hold" nodeType="withEffect">
                                  <p:stCondLst>
                                    <p:cond delay="0"/>
                                  </p:stCondLst>
                                  <p:childTnLst>
                                    <p:set>
                                      <p:cBhvr>
                                        <p:cTn id="250" dur="1" fill="hold">
                                          <p:stCondLst>
                                            <p:cond delay="0"/>
                                          </p:stCondLst>
                                        </p:cTn>
                                        <p:tgtEl>
                                          <p:spTgt spid="175"/>
                                        </p:tgtEl>
                                        <p:attrNameLst>
                                          <p:attrName>style.visibility</p:attrName>
                                        </p:attrNameLst>
                                      </p:cBhvr>
                                      <p:to>
                                        <p:strVal val="visible"/>
                                      </p:to>
                                    </p:set>
                                    <p:anim calcmode="lin" valueType="num">
                                      <p:cBhvr>
                                        <p:cTn id="251" dur="500" fill="hold"/>
                                        <p:tgtEl>
                                          <p:spTgt spid="175"/>
                                        </p:tgtEl>
                                        <p:attrNameLst>
                                          <p:attrName>ppt_w</p:attrName>
                                        </p:attrNameLst>
                                      </p:cBhvr>
                                      <p:tavLst>
                                        <p:tav tm="0">
                                          <p:val>
                                            <p:fltVal val="0"/>
                                          </p:val>
                                        </p:tav>
                                        <p:tav tm="100000">
                                          <p:val>
                                            <p:strVal val="#ppt_w"/>
                                          </p:val>
                                        </p:tav>
                                      </p:tavLst>
                                    </p:anim>
                                    <p:anim calcmode="lin" valueType="num">
                                      <p:cBhvr>
                                        <p:cTn id="252" dur="500" fill="hold"/>
                                        <p:tgtEl>
                                          <p:spTgt spid="175"/>
                                        </p:tgtEl>
                                        <p:attrNameLst>
                                          <p:attrName>ppt_h</p:attrName>
                                        </p:attrNameLst>
                                      </p:cBhvr>
                                      <p:tavLst>
                                        <p:tav tm="0">
                                          <p:val>
                                            <p:fltVal val="0"/>
                                          </p:val>
                                        </p:tav>
                                        <p:tav tm="100000">
                                          <p:val>
                                            <p:strVal val="#ppt_h"/>
                                          </p:val>
                                        </p:tav>
                                      </p:tavLst>
                                    </p:anim>
                                    <p:animEffect transition="in" filter="fade">
                                      <p:cBhvr>
                                        <p:cTn id="253" dur="500"/>
                                        <p:tgtEl>
                                          <p:spTgt spid="175"/>
                                        </p:tgtEl>
                                      </p:cBhvr>
                                    </p:animEffect>
                                  </p:childTnLst>
                                </p:cTn>
                              </p:par>
                            </p:childTnLst>
                          </p:cTn>
                        </p:par>
                        <p:par>
                          <p:cTn id="254" fill="hold">
                            <p:stCondLst>
                              <p:cond delay="4000"/>
                            </p:stCondLst>
                            <p:childTnLst>
                              <p:par>
                                <p:cTn id="255" presetID="42" presetClass="entr" presetSubtype="0" fill="hold" nodeType="afterEffect">
                                  <p:stCondLst>
                                    <p:cond delay="0"/>
                                  </p:stCondLst>
                                  <p:childTnLst>
                                    <p:set>
                                      <p:cBhvr>
                                        <p:cTn id="256" dur="1" fill="hold">
                                          <p:stCondLst>
                                            <p:cond delay="0"/>
                                          </p:stCondLst>
                                        </p:cTn>
                                        <p:tgtEl>
                                          <p:spTgt spid="9"/>
                                        </p:tgtEl>
                                        <p:attrNameLst>
                                          <p:attrName>style.visibility</p:attrName>
                                        </p:attrNameLst>
                                      </p:cBhvr>
                                      <p:to>
                                        <p:strVal val="visible"/>
                                      </p:to>
                                    </p:set>
                                    <p:animEffect transition="in" filter="fade">
                                      <p:cBhvr>
                                        <p:cTn id="257" dur="500"/>
                                        <p:tgtEl>
                                          <p:spTgt spid="9"/>
                                        </p:tgtEl>
                                      </p:cBhvr>
                                    </p:animEffect>
                                    <p:anim calcmode="lin" valueType="num">
                                      <p:cBhvr>
                                        <p:cTn id="258" dur="500" fill="hold"/>
                                        <p:tgtEl>
                                          <p:spTgt spid="9"/>
                                        </p:tgtEl>
                                        <p:attrNameLst>
                                          <p:attrName>ppt_x</p:attrName>
                                        </p:attrNameLst>
                                      </p:cBhvr>
                                      <p:tavLst>
                                        <p:tav tm="0">
                                          <p:val>
                                            <p:strVal val="#ppt_x"/>
                                          </p:val>
                                        </p:tav>
                                        <p:tav tm="100000">
                                          <p:val>
                                            <p:strVal val="#ppt_x"/>
                                          </p:val>
                                        </p:tav>
                                      </p:tavLst>
                                    </p:anim>
                                    <p:anim calcmode="lin" valueType="num">
                                      <p:cBhvr>
                                        <p:cTn id="259" dur="500" fill="hold"/>
                                        <p:tgtEl>
                                          <p:spTgt spid="9"/>
                                        </p:tgtEl>
                                        <p:attrNameLst>
                                          <p:attrName>ppt_y</p:attrName>
                                        </p:attrNameLst>
                                      </p:cBhvr>
                                      <p:tavLst>
                                        <p:tav tm="0">
                                          <p:val>
                                            <p:strVal val="#ppt_y+.1"/>
                                          </p:val>
                                        </p:tav>
                                        <p:tav tm="100000">
                                          <p:val>
                                            <p:strVal val="#ppt_y"/>
                                          </p:val>
                                        </p:tav>
                                      </p:tavLst>
                                    </p:anim>
                                  </p:childTnLst>
                                </p:cTn>
                              </p:par>
                            </p:childTnLst>
                          </p:cTn>
                        </p:par>
                        <p:par>
                          <p:cTn id="260" fill="hold">
                            <p:stCondLst>
                              <p:cond delay="4500"/>
                            </p:stCondLst>
                            <p:childTnLst>
                              <p:par>
                                <p:cTn id="261" presetID="53" presetClass="entr" presetSubtype="16" fill="hold" nodeType="afterEffect">
                                  <p:stCondLst>
                                    <p:cond delay="0"/>
                                  </p:stCondLst>
                                  <p:childTnLst>
                                    <p:set>
                                      <p:cBhvr>
                                        <p:cTn id="262" dur="1" fill="hold">
                                          <p:stCondLst>
                                            <p:cond delay="0"/>
                                          </p:stCondLst>
                                        </p:cTn>
                                        <p:tgtEl>
                                          <p:spTgt spid="129"/>
                                        </p:tgtEl>
                                        <p:attrNameLst>
                                          <p:attrName>style.visibility</p:attrName>
                                        </p:attrNameLst>
                                      </p:cBhvr>
                                      <p:to>
                                        <p:strVal val="visible"/>
                                      </p:to>
                                    </p:set>
                                    <p:anim calcmode="lin" valueType="num">
                                      <p:cBhvr>
                                        <p:cTn id="263" dur="500" fill="hold"/>
                                        <p:tgtEl>
                                          <p:spTgt spid="129"/>
                                        </p:tgtEl>
                                        <p:attrNameLst>
                                          <p:attrName>ppt_w</p:attrName>
                                        </p:attrNameLst>
                                      </p:cBhvr>
                                      <p:tavLst>
                                        <p:tav tm="0">
                                          <p:val>
                                            <p:fltVal val="0"/>
                                          </p:val>
                                        </p:tav>
                                        <p:tav tm="100000">
                                          <p:val>
                                            <p:strVal val="#ppt_w"/>
                                          </p:val>
                                        </p:tav>
                                      </p:tavLst>
                                    </p:anim>
                                    <p:anim calcmode="lin" valueType="num">
                                      <p:cBhvr>
                                        <p:cTn id="264" dur="500" fill="hold"/>
                                        <p:tgtEl>
                                          <p:spTgt spid="129"/>
                                        </p:tgtEl>
                                        <p:attrNameLst>
                                          <p:attrName>ppt_h</p:attrName>
                                        </p:attrNameLst>
                                      </p:cBhvr>
                                      <p:tavLst>
                                        <p:tav tm="0">
                                          <p:val>
                                            <p:fltVal val="0"/>
                                          </p:val>
                                        </p:tav>
                                        <p:tav tm="100000">
                                          <p:val>
                                            <p:strVal val="#ppt_h"/>
                                          </p:val>
                                        </p:tav>
                                      </p:tavLst>
                                    </p:anim>
                                    <p:animEffect transition="in" filter="fade">
                                      <p:cBhvr>
                                        <p:cTn id="265" dur="500"/>
                                        <p:tgtEl>
                                          <p:spTgt spid="129"/>
                                        </p:tgtEl>
                                      </p:cBhvr>
                                    </p:animEffect>
                                  </p:childTnLst>
                                </p:cTn>
                              </p:par>
                              <p:par>
                                <p:cTn id="266" presetID="53" presetClass="entr" presetSubtype="16" fill="hold" nodeType="withEffect">
                                  <p:stCondLst>
                                    <p:cond delay="0"/>
                                  </p:stCondLst>
                                  <p:childTnLst>
                                    <p:set>
                                      <p:cBhvr>
                                        <p:cTn id="267" dur="1" fill="hold">
                                          <p:stCondLst>
                                            <p:cond delay="0"/>
                                          </p:stCondLst>
                                        </p:cTn>
                                        <p:tgtEl>
                                          <p:spTgt spid="176"/>
                                        </p:tgtEl>
                                        <p:attrNameLst>
                                          <p:attrName>style.visibility</p:attrName>
                                        </p:attrNameLst>
                                      </p:cBhvr>
                                      <p:to>
                                        <p:strVal val="visible"/>
                                      </p:to>
                                    </p:set>
                                    <p:anim calcmode="lin" valueType="num">
                                      <p:cBhvr>
                                        <p:cTn id="268" dur="500" fill="hold"/>
                                        <p:tgtEl>
                                          <p:spTgt spid="176"/>
                                        </p:tgtEl>
                                        <p:attrNameLst>
                                          <p:attrName>ppt_w</p:attrName>
                                        </p:attrNameLst>
                                      </p:cBhvr>
                                      <p:tavLst>
                                        <p:tav tm="0">
                                          <p:val>
                                            <p:fltVal val="0"/>
                                          </p:val>
                                        </p:tav>
                                        <p:tav tm="100000">
                                          <p:val>
                                            <p:strVal val="#ppt_w"/>
                                          </p:val>
                                        </p:tav>
                                      </p:tavLst>
                                    </p:anim>
                                    <p:anim calcmode="lin" valueType="num">
                                      <p:cBhvr>
                                        <p:cTn id="269" dur="500" fill="hold"/>
                                        <p:tgtEl>
                                          <p:spTgt spid="176"/>
                                        </p:tgtEl>
                                        <p:attrNameLst>
                                          <p:attrName>ppt_h</p:attrName>
                                        </p:attrNameLst>
                                      </p:cBhvr>
                                      <p:tavLst>
                                        <p:tav tm="0">
                                          <p:val>
                                            <p:fltVal val="0"/>
                                          </p:val>
                                        </p:tav>
                                        <p:tav tm="100000">
                                          <p:val>
                                            <p:strVal val="#ppt_h"/>
                                          </p:val>
                                        </p:tav>
                                      </p:tavLst>
                                    </p:anim>
                                    <p:animEffect transition="in" filter="fade">
                                      <p:cBhvr>
                                        <p:cTn id="270" dur="500"/>
                                        <p:tgtEl>
                                          <p:spTgt spid="176"/>
                                        </p:tgtEl>
                                      </p:cBhvr>
                                    </p:animEffect>
                                  </p:childTnLst>
                                </p:cTn>
                              </p:par>
                              <p:par>
                                <p:cTn id="271" presetID="53" presetClass="entr" presetSubtype="16" fill="hold" nodeType="withEffect">
                                  <p:stCondLst>
                                    <p:cond delay="0"/>
                                  </p:stCondLst>
                                  <p:childTnLst>
                                    <p:set>
                                      <p:cBhvr>
                                        <p:cTn id="272" dur="1" fill="hold">
                                          <p:stCondLst>
                                            <p:cond delay="0"/>
                                          </p:stCondLst>
                                        </p:cTn>
                                        <p:tgtEl>
                                          <p:spTgt spid="130"/>
                                        </p:tgtEl>
                                        <p:attrNameLst>
                                          <p:attrName>style.visibility</p:attrName>
                                        </p:attrNameLst>
                                      </p:cBhvr>
                                      <p:to>
                                        <p:strVal val="visible"/>
                                      </p:to>
                                    </p:set>
                                    <p:anim calcmode="lin" valueType="num">
                                      <p:cBhvr>
                                        <p:cTn id="273" dur="500" fill="hold"/>
                                        <p:tgtEl>
                                          <p:spTgt spid="130"/>
                                        </p:tgtEl>
                                        <p:attrNameLst>
                                          <p:attrName>ppt_w</p:attrName>
                                        </p:attrNameLst>
                                      </p:cBhvr>
                                      <p:tavLst>
                                        <p:tav tm="0">
                                          <p:val>
                                            <p:fltVal val="0"/>
                                          </p:val>
                                        </p:tav>
                                        <p:tav tm="100000">
                                          <p:val>
                                            <p:strVal val="#ppt_w"/>
                                          </p:val>
                                        </p:tav>
                                      </p:tavLst>
                                    </p:anim>
                                    <p:anim calcmode="lin" valueType="num">
                                      <p:cBhvr>
                                        <p:cTn id="274" dur="500" fill="hold"/>
                                        <p:tgtEl>
                                          <p:spTgt spid="130"/>
                                        </p:tgtEl>
                                        <p:attrNameLst>
                                          <p:attrName>ppt_h</p:attrName>
                                        </p:attrNameLst>
                                      </p:cBhvr>
                                      <p:tavLst>
                                        <p:tav tm="0">
                                          <p:val>
                                            <p:fltVal val="0"/>
                                          </p:val>
                                        </p:tav>
                                        <p:tav tm="100000">
                                          <p:val>
                                            <p:strVal val="#ppt_h"/>
                                          </p:val>
                                        </p:tav>
                                      </p:tavLst>
                                    </p:anim>
                                    <p:animEffect transition="in" filter="fade">
                                      <p:cBhvr>
                                        <p:cTn id="275" dur="500"/>
                                        <p:tgtEl>
                                          <p:spTgt spid="130"/>
                                        </p:tgtEl>
                                      </p:cBhvr>
                                    </p:animEffect>
                                  </p:childTnLst>
                                </p:cTn>
                              </p:par>
                              <p:par>
                                <p:cTn id="276" presetID="53" presetClass="entr" presetSubtype="16" fill="hold" nodeType="withEffect">
                                  <p:stCondLst>
                                    <p:cond delay="0"/>
                                  </p:stCondLst>
                                  <p:childTnLst>
                                    <p:set>
                                      <p:cBhvr>
                                        <p:cTn id="277" dur="1" fill="hold">
                                          <p:stCondLst>
                                            <p:cond delay="0"/>
                                          </p:stCondLst>
                                        </p:cTn>
                                        <p:tgtEl>
                                          <p:spTgt spid="131"/>
                                        </p:tgtEl>
                                        <p:attrNameLst>
                                          <p:attrName>style.visibility</p:attrName>
                                        </p:attrNameLst>
                                      </p:cBhvr>
                                      <p:to>
                                        <p:strVal val="visible"/>
                                      </p:to>
                                    </p:set>
                                    <p:anim calcmode="lin" valueType="num">
                                      <p:cBhvr>
                                        <p:cTn id="278" dur="500" fill="hold"/>
                                        <p:tgtEl>
                                          <p:spTgt spid="131"/>
                                        </p:tgtEl>
                                        <p:attrNameLst>
                                          <p:attrName>ppt_w</p:attrName>
                                        </p:attrNameLst>
                                      </p:cBhvr>
                                      <p:tavLst>
                                        <p:tav tm="0">
                                          <p:val>
                                            <p:fltVal val="0"/>
                                          </p:val>
                                        </p:tav>
                                        <p:tav tm="100000">
                                          <p:val>
                                            <p:strVal val="#ppt_w"/>
                                          </p:val>
                                        </p:tav>
                                      </p:tavLst>
                                    </p:anim>
                                    <p:anim calcmode="lin" valueType="num">
                                      <p:cBhvr>
                                        <p:cTn id="279" dur="500" fill="hold"/>
                                        <p:tgtEl>
                                          <p:spTgt spid="131"/>
                                        </p:tgtEl>
                                        <p:attrNameLst>
                                          <p:attrName>ppt_h</p:attrName>
                                        </p:attrNameLst>
                                      </p:cBhvr>
                                      <p:tavLst>
                                        <p:tav tm="0">
                                          <p:val>
                                            <p:fltVal val="0"/>
                                          </p:val>
                                        </p:tav>
                                        <p:tav tm="100000">
                                          <p:val>
                                            <p:strVal val="#ppt_h"/>
                                          </p:val>
                                        </p:tav>
                                      </p:tavLst>
                                    </p:anim>
                                    <p:animEffect transition="in" filter="fade">
                                      <p:cBhvr>
                                        <p:cTn id="280" dur="500"/>
                                        <p:tgtEl>
                                          <p:spTgt spid="131"/>
                                        </p:tgtEl>
                                      </p:cBhvr>
                                    </p:animEffect>
                                  </p:childTnLst>
                                </p:cTn>
                              </p:par>
                              <p:par>
                                <p:cTn id="281" presetID="53" presetClass="entr" presetSubtype="16" fill="hold" nodeType="withEffect">
                                  <p:stCondLst>
                                    <p:cond delay="0"/>
                                  </p:stCondLst>
                                  <p:childTnLst>
                                    <p:set>
                                      <p:cBhvr>
                                        <p:cTn id="282" dur="1" fill="hold">
                                          <p:stCondLst>
                                            <p:cond delay="0"/>
                                          </p:stCondLst>
                                        </p:cTn>
                                        <p:tgtEl>
                                          <p:spTgt spid="132"/>
                                        </p:tgtEl>
                                        <p:attrNameLst>
                                          <p:attrName>style.visibility</p:attrName>
                                        </p:attrNameLst>
                                      </p:cBhvr>
                                      <p:to>
                                        <p:strVal val="visible"/>
                                      </p:to>
                                    </p:set>
                                    <p:anim calcmode="lin" valueType="num">
                                      <p:cBhvr>
                                        <p:cTn id="283" dur="500" fill="hold"/>
                                        <p:tgtEl>
                                          <p:spTgt spid="132"/>
                                        </p:tgtEl>
                                        <p:attrNameLst>
                                          <p:attrName>ppt_w</p:attrName>
                                        </p:attrNameLst>
                                      </p:cBhvr>
                                      <p:tavLst>
                                        <p:tav tm="0">
                                          <p:val>
                                            <p:fltVal val="0"/>
                                          </p:val>
                                        </p:tav>
                                        <p:tav tm="100000">
                                          <p:val>
                                            <p:strVal val="#ppt_w"/>
                                          </p:val>
                                        </p:tav>
                                      </p:tavLst>
                                    </p:anim>
                                    <p:anim calcmode="lin" valueType="num">
                                      <p:cBhvr>
                                        <p:cTn id="284" dur="500" fill="hold"/>
                                        <p:tgtEl>
                                          <p:spTgt spid="132"/>
                                        </p:tgtEl>
                                        <p:attrNameLst>
                                          <p:attrName>ppt_h</p:attrName>
                                        </p:attrNameLst>
                                      </p:cBhvr>
                                      <p:tavLst>
                                        <p:tav tm="0">
                                          <p:val>
                                            <p:fltVal val="0"/>
                                          </p:val>
                                        </p:tav>
                                        <p:tav tm="100000">
                                          <p:val>
                                            <p:strVal val="#ppt_h"/>
                                          </p:val>
                                        </p:tav>
                                      </p:tavLst>
                                    </p:anim>
                                    <p:animEffect transition="in" filter="fade">
                                      <p:cBhvr>
                                        <p:cTn id="285" dur="500"/>
                                        <p:tgtEl>
                                          <p:spTgt spid="132"/>
                                        </p:tgtEl>
                                      </p:cBhvr>
                                    </p:animEffect>
                                  </p:childTnLst>
                                </p:cTn>
                              </p:par>
                            </p:childTnLst>
                          </p:cTn>
                        </p:par>
                        <p:par>
                          <p:cTn id="286" fill="hold">
                            <p:stCondLst>
                              <p:cond delay="5000"/>
                            </p:stCondLst>
                            <p:childTnLst>
                              <p:par>
                                <p:cTn id="287" presetID="42" presetClass="entr" presetSubtype="0" fill="hold" nodeType="afterEffect">
                                  <p:stCondLst>
                                    <p:cond delay="0"/>
                                  </p:stCondLst>
                                  <p:childTnLst>
                                    <p:set>
                                      <p:cBhvr>
                                        <p:cTn id="288" dur="1" fill="hold">
                                          <p:stCondLst>
                                            <p:cond delay="0"/>
                                          </p:stCondLst>
                                        </p:cTn>
                                        <p:tgtEl>
                                          <p:spTgt spid="10"/>
                                        </p:tgtEl>
                                        <p:attrNameLst>
                                          <p:attrName>style.visibility</p:attrName>
                                        </p:attrNameLst>
                                      </p:cBhvr>
                                      <p:to>
                                        <p:strVal val="visible"/>
                                      </p:to>
                                    </p:set>
                                    <p:animEffect transition="in" filter="fade">
                                      <p:cBhvr>
                                        <p:cTn id="289" dur="500"/>
                                        <p:tgtEl>
                                          <p:spTgt spid="10"/>
                                        </p:tgtEl>
                                      </p:cBhvr>
                                    </p:animEffect>
                                    <p:anim calcmode="lin" valueType="num">
                                      <p:cBhvr>
                                        <p:cTn id="290" dur="500" fill="hold"/>
                                        <p:tgtEl>
                                          <p:spTgt spid="10"/>
                                        </p:tgtEl>
                                        <p:attrNameLst>
                                          <p:attrName>ppt_x</p:attrName>
                                        </p:attrNameLst>
                                      </p:cBhvr>
                                      <p:tavLst>
                                        <p:tav tm="0">
                                          <p:val>
                                            <p:strVal val="#ppt_x"/>
                                          </p:val>
                                        </p:tav>
                                        <p:tav tm="100000">
                                          <p:val>
                                            <p:strVal val="#ppt_x"/>
                                          </p:val>
                                        </p:tav>
                                      </p:tavLst>
                                    </p:anim>
                                    <p:anim calcmode="lin" valueType="num">
                                      <p:cBhvr>
                                        <p:cTn id="291" dur="500" fill="hold"/>
                                        <p:tgtEl>
                                          <p:spTgt spid="10"/>
                                        </p:tgtEl>
                                        <p:attrNameLst>
                                          <p:attrName>ppt_y</p:attrName>
                                        </p:attrNameLst>
                                      </p:cBhvr>
                                      <p:tavLst>
                                        <p:tav tm="0">
                                          <p:val>
                                            <p:strVal val="#ppt_y+.1"/>
                                          </p:val>
                                        </p:tav>
                                        <p:tav tm="100000">
                                          <p:val>
                                            <p:strVal val="#ppt_y"/>
                                          </p:val>
                                        </p:tav>
                                      </p:tavLst>
                                    </p:anim>
                                  </p:childTnLst>
                                </p:cTn>
                              </p:par>
                            </p:childTnLst>
                          </p:cTn>
                        </p:par>
                        <p:par>
                          <p:cTn id="292" fill="hold">
                            <p:stCondLst>
                              <p:cond delay="5500"/>
                            </p:stCondLst>
                            <p:childTnLst>
                              <p:par>
                                <p:cTn id="293" presetID="53" presetClass="entr" presetSubtype="16" fill="hold" nodeType="afterEffect">
                                  <p:stCondLst>
                                    <p:cond delay="0"/>
                                  </p:stCondLst>
                                  <p:childTnLst>
                                    <p:set>
                                      <p:cBhvr>
                                        <p:cTn id="294" dur="1" fill="hold">
                                          <p:stCondLst>
                                            <p:cond delay="0"/>
                                          </p:stCondLst>
                                        </p:cTn>
                                        <p:tgtEl>
                                          <p:spTgt spid="133"/>
                                        </p:tgtEl>
                                        <p:attrNameLst>
                                          <p:attrName>style.visibility</p:attrName>
                                        </p:attrNameLst>
                                      </p:cBhvr>
                                      <p:to>
                                        <p:strVal val="visible"/>
                                      </p:to>
                                    </p:set>
                                    <p:anim calcmode="lin" valueType="num">
                                      <p:cBhvr>
                                        <p:cTn id="295" dur="500" fill="hold"/>
                                        <p:tgtEl>
                                          <p:spTgt spid="133"/>
                                        </p:tgtEl>
                                        <p:attrNameLst>
                                          <p:attrName>ppt_w</p:attrName>
                                        </p:attrNameLst>
                                      </p:cBhvr>
                                      <p:tavLst>
                                        <p:tav tm="0">
                                          <p:val>
                                            <p:fltVal val="0"/>
                                          </p:val>
                                        </p:tav>
                                        <p:tav tm="100000">
                                          <p:val>
                                            <p:strVal val="#ppt_w"/>
                                          </p:val>
                                        </p:tav>
                                      </p:tavLst>
                                    </p:anim>
                                    <p:anim calcmode="lin" valueType="num">
                                      <p:cBhvr>
                                        <p:cTn id="296" dur="500" fill="hold"/>
                                        <p:tgtEl>
                                          <p:spTgt spid="133"/>
                                        </p:tgtEl>
                                        <p:attrNameLst>
                                          <p:attrName>ppt_h</p:attrName>
                                        </p:attrNameLst>
                                      </p:cBhvr>
                                      <p:tavLst>
                                        <p:tav tm="0">
                                          <p:val>
                                            <p:fltVal val="0"/>
                                          </p:val>
                                        </p:tav>
                                        <p:tav tm="100000">
                                          <p:val>
                                            <p:strVal val="#ppt_h"/>
                                          </p:val>
                                        </p:tav>
                                      </p:tavLst>
                                    </p:anim>
                                    <p:animEffect transition="in" filter="fade">
                                      <p:cBhvr>
                                        <p:cTn id="297" dur="500"/>
                                        <p:tgtEl>
                                          <p:spTgt spid="133"/>
                                        </p:tgtEl>
                                      </p:cBhvr>
                                    </p:animEffect>
                                  </p:childTnLst>
                                </p:cTn>
                              </p:par>
                            </p:childTnLst>
                          </p:cTn>
                        </p:par>
                        <p:par>
                          <p:cTn id="298" fill="hold">
                            <p:stCondLst>
                              <p:cond delay="6000"/>
                            </p:stCondLst>
                            <p:childTnLst>
                              <p:par>
                                <p:cTn id="299" presetID="42" presetClass="entr" presetSubtype="0" fill="hold" nodeType="afterEffect">
                                  <p:stCondLst>
                                    <p:cond delay="0"/>
                                  </p:stCondLst>
                                  <p:childTnLst>
                                    <p:set>
                                      <p:cBhvr>
                                        <p:cTn id="300" dur="1" fill="hold">
                                          <p:stCondLst>
                                            <p:cond delay="0"/>
                                          </p:stCondLst>
                                        </p:cTn>
                                        <p:tgtEl>
                                          <p:spTgt spid="19"/>
                                        </p:tgtEl>
                                        <p:attrNameLst>
                                          <p:attrName>style.visibility</p:attrName>
                                        </p:attrNameLst>
                                      </p:cBhvr>
                                      <p:to>
                                        <p:strVal val="visible"/>
                                      </p:to>
                                    </p:set>
                                    <p:animEffect transition="in" filter="fade">
                                      <p:cBhvr>
                                        <p:cTn id="301" dur="500"/>
                                        <p:tgtEl>
                                          <p:spTgt spid="19"/>
                                        </p:tgtEl>
                                      </p:cBhvr>
                                    </p:animEffect>
                                    <p:anim calcmode="lin" valueType="num">
                                      <p:cBhvr>
                                        <p:cTn id="302" dur="500" fill="hold"/>
                                        <p:tgtEl>
                                          <p:spTgt spid="19"/>
                                        </p:tgtEl>
                                        <p:attrNameLst>
                                          <p:attrName>ppt_x</p:attrName>
                                        </p:attrNameLst>
                                      </p:cBhvr>
                                      <p:tavLst>
                                        <p:tav tm="0">
                                          <p:val>
                                            <p:strVal val="#ppt_x"/>
                                          </p:val>
                                        </p:tav>
                                        <p:tav tm="100000">
                                          <p:val>
                                            <p:strVal val="#ppt_x"/>
                                          </p:val>
                                        </p:tav>
                                      </p:tavLst>
                                    </p:anim>
                                    <p:anim calcmode="lin" valueType="num">
                                      <p:cBhvr>
                                        <p:cTn id="303" dur="500" fill="hold"/>
                                        <p:tgtEl>
                                          <p:spTgt spid="19"/>
                                        </p:tgtEl>
                                        <p:attrNameLst>
                                          <p:attrName>ppt_y</p:attrName>
                                        </p:attrNameLst>
                                      </p:cBhvr>
                                      <p:tavLst>
                                        <p:tav tm="0">
                                          <p:val>
                                            <p:strVal val="#ppt_y+.1"/>
                                          </p:val>
                                        </p:tav>
                                        <p:tav tm="100000">
                                          <p:val>
                                            <p:strVal val="#ppt_y"/>
                                          </p:val>
                                        </p:tav>
                                      </p:tavLst>
                                    </p:anim>
                                  </p:childTnLst>
                                </p:cTn>
                              </p:par>
                            </p:childTnLst>
                          </p:cTn>
                        </p:par>
                        <p:par>
                          <p:cTn id="304" fill="hold">
                            <p:stCondLst>
                              <p:cond delay="6500"/>
                            </p:stCondLst>
                            <p:childTnLst>
                              <p:par>
                                <p:cTn id="305" presetID="53" presetClass="entr" presetSubtype="16" fill="hold" nodeType="afterEffect">
                                  <p:stCondLst>
                                    <p:cond delay="0"/>
                                  </p:stCondLst>
                                  <p:childTnLst>
                                    <p:set>
                                      <p:cBhvr>
                                        <p:cTn id="306" dur="1" fill="hold">
                                          <p:stCondLst>
                                            <p:cond delay="0"/>
                                          </p:stCondLst>
                                        </p:cTn>
                                        <p:tgtEl>
                                          <p:spTgt spid="134"/>
                                        </p:tgtEl>
                                        <p:attrNameLst>
                                          <p:attrName>style.visibility</p:attrName>
                                        </p:attrNameLst>
                                      </p:cBhvr>
                                      <p:to>
                                        <p:strVal val="visible"/>
                                      </p:to>
                                    </p:set>
                                    <p:anim calcmode="lin" valueType="num">
                                      <p:cBhvr>
                                        <p:cTn id="307" dur="500" fill="hold"/>
                                        <p:tgtEl>
                                          <p:spTgt spid="134"/>
                                        </p:tgtEl>
                                        <p:attrNameLst>
                                          <p:attrName>ppt_w</p:attrName>
                                        </p:attrNameLst>
                                      </p:cBhvr>
                                      <p:tavLst>
                                        <p:tav tm="0">
                                          <p:val>
                                            <p:fltVal val="0"/>
                                          </p:val>
                                        </p:tav>
                                        <p:tav tm="100000">
                                          <p:val>
                                            <p:strVal val="#ppt_w"/>
                                          </p:val>
                                        </p:tav>
                                      </p:tavLst>
                                    </p:anim>
                                    <p:anim calcmode="lin" valueType="num">
                                      <p:cBhvr>
                                        <p:cTn id="308" dur="500" fill="hold"/>
                                        <p:tgtEl>
                                          <p:spTgt spid="134"/>
                                        </p:tgtEl>
                                        <p:attrNameLst>
                                          <p:attrName>ppt_h</p:attrName>
                                        </p:attrNameLst>
                                      </p:cBhvr>
                                      <p:tavLst>
                                        <p:tav tm="0">
                                          <p:val>
                                            <p:fltVal val="0"/>
                                          </p:val>
                                        </p:tav>
                                        <p:tav tm="100000">
                                          <p:val>
                                            <p:strVal val="#ppt_h"/>
                                          </p:val>
                                        </p:tav>
                                      </p:tavLst>
                                    </p:anim>
                                    <p:animEffect transition="in" filter="fade">
                                      <p:cBhvr>
                                        <p:cTn id="309" dur="500"/>
                                        <p:tgtEl>
                                          <p:spTgt spid="134"/>
                                        </p:tgtEl>
                                      </p:cBhvr>
                                    </p:animEffect>
                                  </p:childTnLst>
                                </p:cTn>
                              </p:par>
                            </p:childTnLst>
                          </p:cTn>
                        </p:par>
                        <p:par>
                          <p:cTn id="310" fill="hold">
                            <p:stCondLst>
                              <p:cond delay="7000"/>
                            </p:stCondLst>
                            <p:childTnLst>
                              <p:par>
                                <p:cTn id="311" presetID="42" presetClass="entr" presetSubtype="0" fill="hold" nodeType="afterEffect">
                                  <p:stCondLst>
                                    <p:cond delay="0"/>
                                  </p:stCondLst>
                                  <p:childTnLst>
                                    <p:set>
                                      <p:cBhvr>
                                        <p:cTn id="312" dur="1" fill="hold">
                                          <p:stCondLst>
                                            <p:cond delay="0"/>
                                          </p:stCondLst>
                                        </p:cTn>
                                        <p:tgtEl>
                                          <p:spTgt spid="22"/>
                                        </p:tgtEl>
                                        <p:attrNameLst>
                                          <p:attrName>style.visibility</p:attrName>
                                        </p:attrNameLst>
                                      </p:cBhvr>
                                      <p:to>
                                        <p:strVal val="visible"/>
                                      </p:to>
                                    </p:set>
                                    <p:animEffect transition="in" filter="fade">
                                      <p:cBhvr>
                                        <p:cTn id="313" dur="500"/>
                                        <p:tgtEl>
                                          <p:spTgt spid="22"/>
                                        </p:tgtEl>
                                      </p:cBhvr>
                                    </p:animEffect>
                                    <p:anim calcmode="lin" valueType="num">
                                      <p:cBhvr>
                                        <p:cTn id="314" dur="500" fill="hold"/>
                                        <p:tgtEl>
                                          <p:spTgt spid="22"/>
                                        </p:tgtEl>
                                        <p:attrNameLst>
                                          <p:attrName>ppt_x</p:attrName>
                                        </p:attrNameLst>
                                      </p:cBhvr>
                                      <p:tavLst>
                                        <p:tav tm="0">
                                          <p:val>
                                            <p:strVal val="#ppt_x"/>
                                          </p:val>
                                        </p:tav>
                                        <p:tav tm="100000">
                                          <p:val>
                                            <p:strVal val="#ppt_x"/>
                                          </p:val>
                                        </p:tav>
                                      </p:tavLst>
                                    </p:anim>
                                    <p:anim calcmode="lin" valueType="num">
                                      <p:cBhvr>
                                        <p:cTn id="315" dur="500" fill="hold"/>
                                        <p:tgtEl>
                                          <p:spTgt spid="22"/>
                                        </p:tgtEl>
                                        <p:attrNameLst>
                                          <p:attrName>ppt_y</p:attrName>
                                        </p:attrNameLst>
                                      </p:cBhvr>
                                      <p:tavLst>
                                        <p:tav tm="0">
                                          <p:val>
                                            <p:strVal val="#ppt_y+.1"/>
                                          </p:val>
                                        </p:tav>
                                        <p:tav tm="100000">
                                          <p:val>
                                            <p:strVal val="#ppt_y"/>
                                          </p:val>
                                        </p:tav>
                                      </p:tavLst>
                                    </p:anim>
                                  </p:childTnLst>
                                </p:cTn>
                              </p:par>
                            </p:childTnLst>
                          </p:cTn>
                        </p:par>
                        <p:par>
                          <p:cTn id="316" fill="hold">
                            <p:stCondLst>
                              <p:cond delay="7500"/>
                            </p:stCondLst>
                            <p:childTnLst>
                              <p:par>
                                <p:cTn id="317" presetID="53" presetClass="entr" presetSubtype="16" fill="hold" nodeType="afterEffect">
                                  <p:stCondLst>
                                    <p:cond delay="0"/>
                                  </p:stCondLst>
                                  <p:childTnLst>
                                    <p:set>
                                      <p:cBhvr>
                                        <p:cTn id="318" dur="1" fill="hold">
                                          <p:stCondLst>
                                            <p:cond delay="0"/>
                                          </p:stCondLst>
                                        </p:cTn>
                                        <p:tgtEl>
                                          <p:spTgt spid="135"/>
                                        </p:tgtEl>
                                        <p:attrNameLst>
                                          <p:attrName>style.visibility</p:attrName>
                                        </p:attrNameLst>
                                      </p:cBhvr>
                                      <p:to>
                                        <p:strVal val="visible"/>
                                      </p:to>
                                    </p:set>
                                    <p:anim calcmode="lin" valueType="num">
                                      <p:cBhvr>
                                        <p:cTn id="319" dur="500" fill="hold"/>
                                        <p:tgtEl>
                                          <p:spTgt spid="135"/>
                                        </p:tgtEl>
                                        <p:attrNameLst>
                                          <p:attrName>ppt_w</p:attrName>
                                        </p:attrNameLst>
                                      </p:cBhvr>
                                      <p:tavLst>
                                        <p:tav tm="0">
                                          <p:val>
                                            <p:fltVal val="0"/>
                                          </p:val>
                                        </p:tav>
                                        <p:tav tm="100000">
                                          <p:val>
                                            <p:strVal val="#ppt_w"/>
                                          </p:val>
                                        </p:tav>
                                      </p:tavLst>
                                    </p:anim>
                                    <p:anim calcmode="lin" valueType="num">
                                      <p:cBhvr>
                                        <p:cTn id="320" dur="500" fill="hold"/>
                                        <p:tgtEl>
                                          <p:spTgt spid="135"/>
                                        </p:tgtEl>
                                        <p:attrNameLst>
                                          <p:attrName>ppt_h</p:attrName>
                                        </p:attrNameLst>
                                      </p:cBhvr>
                                      <p:tavLst>
                                        <p:tav tm="0">
                                          <p:val>
                                            <p:fltVal val="0"/>
                                          </p:val>
                                        </p:tav>
                                        <p:tav tm="100000">
                                          <p:val>
                                            <p:strVal val="#ppt_h"/>
                                          </p:val>
                                        </p:tav>
                                      </p:tavLst>
                                    </p:anim>
                                    <p:animEffect transition="in" filter="fade">
                                      <p:cBhvr>
                                        <p:cTn id="321" dur="500"/>
                                        <p:tgtEl>
                                          <p:spTgt spid="135"/>
                                        </p:tgtEl>
                                      </p:cBhvr>
                                    </p:animEffect>
                                  </p:childTnLst>
                                </p:cTn>
                              </p:par>
                            </p:childTnLst>
                          </p:cTn>
                        </p:par>
                        <p:par>
                          <p:cTn id="322" fill="hold">
                            <p:stCondLst>
                              <p:cond delay="8000"/>
                            </p:stCondLst>
                            <p:childTnLst>
                              <p:par>
                                <p:cTn id="323" presetID="10" presetClass="entr" presetSubtype="0" fill="hold" nodeType="afterEffect">
                                  <p:stCondLst>
                                    <p:cond delay="0"/>
                                  </p:stCondLst>
                                  <p:childTnLst>
                                    <p:set>
                                      <p:cBhvr>
                                        <p:cTn id="324" dur="1" fill="hold">
                                          <p:stCondLst>
                                            <p:cond delay="0"/>
                                          </p:stCondLst>
                                        </p:cTn>
                                        <p:tgtEl>
                                          <p:spTgt spid="181"/>
                                        </p:tgtEl>
                                        <p:attrNameLst>
                                          <p:attrName>style.visibility</p:attrName>
                                        </p:attrNameLst>
                                      </p:cBhvr>
                                      <p:to>
                                        <p:strVal val="visible"/>
                                      </p:to>
                                    </p:set>
                                    <p:animEffect transition="in" filter="fade">
                                      <p:cBhvr>
                                        <p:cTn id="325" dur="500"/>
                                        <p:tgtEl>
                                          <p:spTgt spid="181"/>
                                        </p:tgtEl>
                                      </p:cBhvr>
                                    </p:animEffect>
                                  </p:childTnLst>
                                </p:cTn>
                              </p:par>
                            </p:childTnLst>
                          </p:cTn>
                        </p:par>
                        <p:par>
                          <p:cTn id="326" fill="hold">
                            <p:stCondLst>
                              <p:cond delay="8500"/>
                            </p:stCondLst>
                            <p:childTnLst>
                              <p:par>
                                <p:cTn id="327" presetID="42" presetClass="entr" presetSubtype="0" fill="hold" nodeType="afterEffect">
                                  <p:stCondLst>
                                    <p:cond delay="0"/>
                                  </p:stCondLst>
                                  <p:childTnLst>
                                    <p:set>
                                      <p:cBhvr>
                                        <p:cTn id="328" dur="1" fill="hold">
                                          <p:stCondLst>
                                            <p:cond delay="0"/>
                                          </p:stCondLst>
                                        </p:cTn>
                                        <p:tgtEl>
                                          <p:spTgt spid="7"/>
                                        </p:tgtEl>
                                        <p:attrNameLst>
                                          <p:attrName>style.visibility</p:attrName>
                                        </p:attrNameLst>
                                      </p:cBhvr>
                                      <p:to>
                                        <p:strVal val="visible"/>
                                      </p:to>
                                    </p:set>
                                    <p:animEffect transition="in" filter="fade">
                                      <p:cBhvr>
                                        <p:cTn id="329" dur="500"/>
                                        <p:tgtEl>
                                          <p:spTgt spid="7"/>
                                        </p:tgtEl>
                                      </p:cBhvr>
                                    </p:animEffect>
                                    <p:anim calcmode="lin" valueType="num">
                                      <p:cBhvr>
                                        <p:cTn id="330" dur="500" fill="hold"/>
                                        <p:tgtEl>
                                          <p:spTgt spid="7"/>
                                        </p:tgtEl>
                                        <p:attrNameLst>
                                          <p:attrName>ppt_x</p:attrName>
                                        </p:attrNameLst>
                                      </p:cBhvr>
                                      <p:tavLst>
                                        <p:tav tm="0">
                                          <p:val>
                                            <p:strVal val="#ppt_x"/>
                                          </p:val>
                                        </p:tav>
                                        <p:tav tm="100000">
                                          <p:val>
                                            <p:strVal val="#ppt_x"/>
                                          </p:val>
                                        </p:tav>
                                      </p:tavLst>
                                    </p:anim>
                                    <p:anim calcmode="lin" valueType="num">
                                      <p:cBhvr>
                                        <p:cTn id="331" dur="500" fill="hold"/>
                                        <p:tgtEl>
                                          <p:spTgt spid="7"/>
                                        </p:tgtEl>
                                        <p:attrNameLst>
                                          <p:attrName>ppt_y</p:attrName>
                                        </p:attrNameLst>
                                      </p:cBhvr>
                                      <p:tavLst>
                                        <p:tav tm="0">
                                          <p:val>
                                            <p:strVal val="#ppt_y+.1"/>
                                          </p:val>
                                        </p:tav>
                                        <p:tav tm="100000">
                                          <p:val>
                                            <p:strVal val="#ppt_y"/>
                                          </p:val>
                                        </p:tav>
                                      </p:tavLst>
                                    </p:anim>
                                  </p:childTnLst>
                                </p:cTn>
                              </p:par>
                            </p:childTnLst>
                          </p:cTn>
                        </p:par>
                        <p:par>
                          <p:cTn id="332" fill="hold">
                            <p:stCondLst>
                              <p:cond delay="9000"/>
                            </p:stCondLst>
                            <p:childTnLst>
                              <p:par>
                                <p:cTn id="333" presetID="53" presetClass="entr" presetSubtype="16" fill="hold" nodeType="afterEffect">
                                  <p:stCondLst>
                                    <p:cond delay="0"/>
                                  </p:stCondLst>
                                  <p:childTnLst>
                                    <p:set>
                                      <p:cBhvr>
                                        <p:cTn id="334" dur="1" fill="hold">
                                          <p:stCondLst>
                                            <p:cond delay="0"/>
                                          </p:stCondLst>
                                        </p:cTn>
                                        <p:tgtEl>
                                          <p:spTgt spid="119"/>
                                        </p:tgtEl>
                                        <p:attrNameLst>
                                          <p:attrName>style.visibility</p:attrName>
                                        </p:attrNameLst>
                                      </p:cBhvr>
                                      <p:to>
                                        <p:strVal val="visible"/>
                                      </p:to>
                                    </p:set>
                                    <p:anim calcmode="lin" valueType="num">
                                      <p:cBhvr>
                                        <p:cTn id="335" dur="500" fill="hold"/>
                                        <p:tgtEl>
                                          <p:spTgt spid="119"/>
                                        </p:tgtEl>
                                        <p:attrNameLst>
                                          <p:attrName>ppt_w</p:attrName>
                                        </p:attrNameLst>
                                      </p:cBhvr>
                                      <p:tavLst>
                                        <p:tav tm="0">
                                          <p:val>
                                            <p:fltVal val="0"/>
                                          </p:val>
                                        </p:tav>
                                        <p:tav tm="100000">
                                          <p:val>
                                            <p:strVal val="#ppt_w"/>
                                          </p:val>
                                        </p:tav>
                                      </p:tavLst>
                                    </p:anim>
                                    <p:anim calcmode="lin" valueType="num">
                                      <p:cBhvr>
                                        <p:cTn id="336" dur="500" fill="hold"/>
                                        <p:tgtEl>
                                          <p:spTgt spid="119"/>
                                        </p:tgtEl>
                                        <p:attrNameLst>
                                          <p:attrName>ppt_h</p:attrName>
                                        </p:attrNameLst>
                                      </p:cBhvr>
                                      <p:tavLst>
                                        <p:tav tm="0">
                                          <p:val>
                                            <p:fltVal val="0"/>
                                          </p:val>
                                        </p:tav>
                                        <p:tav tm="100000">
                                          <p:val>
                                            <p:strVal val="#ppt_h"/>
                                          </p:val>
                                        </p:tav>
                                      </p:tavLst>
                                    </p:anim>
                                    <p:animEffect transition="in" filter="fade">
                                      <p:cBhvr>
                                        <p:cTn id="337" dur="500"/>
                                        <p:tgtEl>
                                          <p:spTgt spid="119"/>
                                        </p:tgtEl>
                                      </p:cBhvr>
                                    </p:animEffect>
                                  </p:childTnLst>
                                </p:cTn>
                              </p:par>
                              <p:par>
                                <p:cTn id="338" presetID="53" presetClass="entr" presetSubtype="16" fill="hold" nodeType="withEffect">
                                  <p:stCondLst>
                                    <p:cond delay="0"/>
                                  </p:stCondLst>
                                  <p:childTnLst>
                                    <p:set>
                                      <p:cBhvr>
                                        <p:cTn id="339" dur="1" fill="hold">
                                          <p:stCondLst>
                                            <p:cond delay="0"/>
                                          </p:stCondLst>
                                        </p:cTn>
                                        <p:tgtEl>
                                          <p:spTgt spid="120"/>
                                        </p:tgtEl>
                                        <p:attrNameLst>
                                          <p:attrName>style.visibility</p:attrName>
                                        </p:attrNameLst>
                                      </p:cBhvr>
                                      <p:to>
                                        <p:strVal val="visible"/>
                                      </p:to>
                                    </p:set>
                                    <p:anim calcmode="lin" valueType="num">
                                      <p:cBhvr>
                                        <p:cTn id="340" dur="500" fill="hold"/>
                                        <p:tgtEl>
                                          <p:spTgt spid="120"/>
                                        </p:tgtEl>
                                        <p:attrNameLst>
                                          <p:attrName>ppt_w</p:attrName>
                                        </p:attrNameLst>
                                      </p:cBhvr>
                                      <p:tavLst>
                                        <p:tav tm="0">
                                          <p:val>
                                            <p:fltVal val="0"/>
                                          </p:val>
                                        </p:tav>
                                        <p:tav tm="100000">
                                          <p:val>
                                            <p:strVal val="#ppt_w"/>
                                          </p:val>
                                        </p:tav>
                                      </p:tavLst>
                                    </p:anim>
                                    <p:anim calcmode="lin" valueType="num">
                                      <p:cBhvr>
                                        <p:cTn id="341" dur="500" fill="hold"/>
                                        <p:tgtEl>
                                          <p:spTgt spid="120"/>
                                        </p:tgtEl>
                                        <p:attrNameLst>
                                          <p:attrName>ppt_h</p:attrName>
                                        </p:attrNameLst>
                                      </p:cBhvr>
                                      <p:tavLst>
                                        <p:tav tm="0">
                                          <p:val>
                                            <p:fltVal val="0"/>
                                          </p:val>
                                        </p:tav>
                                        <p:tav tm="100000">
                                          <p:val>
                                            <p:strVal val="#ppt_h"/>
                                          </p:val>
                                        </p:tav>
                                      </p:tavLst>
                                    </p:anim>
                                    <p:animEffect transition="in" filter="fade">
                                      <p:cBhvr>
                                        <p:cTn id="342" dur="500"/>
                                        <p:tgtEl>
                                          <p:spTgt spid="120"/>
                                        </p:tgtEl>
                                      </p:cBhvr>
                                    </p:animEffect>
                                  </p:childTnLst>
                                </p:cTn>
                              </p:par>
                              <p:par>
                                <p:cTn id="343" presetID="53" presetClass="entr" presetSubtype="16" fill="hold" nodeType="withEffect">
                                  <p:stCondLst>
                                    <p:cond delay="0"/>
                                  </p:stCondLst>
                                  <p:childTnLst>
                                    <p:set>
                                      <p:cBhvr>
                                        <p:cTn id="344" dur="1" fill="hold">
                                          <p:stCondLst>
                                            <p:cond delay="0"/>
                                          </p:stCondLst>
                                        </p:cTn>
                                        <p:tgtEl>
                                          <p:spTgt spid="121"/>
                                        </p:tgtEl>
                                        <p:attrNameLst>
                                          <p:attrName>style.visibility</p:attrName>
                                        </p:attrNameLst>
                                      </p:cBhvr>
                                      <p:to>
                                        <p:strVal val="visible"/>
                                      </p:to>
                                    </p:set>
                                    <p:anim calcmode="lin" valueType="num">
                                      <p:cBhvr>
                                        <p:cTn id="345" dur="500" fill="hold"/>
                                        <p:tgtEl>
                                          <p:spTgt spid="121"/>
                                        </p:tgtEl>
                                        <p:attrNameLst>
                                          <p:attrName>ppt_w</p:attrName>
                                        </p:attrNameLst>
                                      </p:cBhvr>
                                      <p:tavLst>
                                        <p:tav tm="0">
                                          <p:val>
                                            <p:fltVal val="0"/>
                                          </p:val>
                                        </p:tav>
                                        <p:tav tm="100000">
                                          <p:val>
                                            <p:strVal val="#ppt_w"/>
                                          </p:val>
                                        </p:tav>
                                      </p:tavLst>
                                    </p:anim>
                                    <p:anim calcmode="lin" valueType="num">
                                      <p:cBhvr>
                                        <p:cTn id="346" dur="500" fill="hold"/>
                                        <p:tgtEl>
                                          <p:spTgt spid="121"/>
                                        </p:tgtEl>
                                        <p:attrNameLst>
                                          <p:attrName>ppt_h</p:attrName>
                                        </p:attrNameLst>
                                      </p:cBhvr>
                                      <p:tavLst>
                                        <p:tav tm="0">
                                          <p:val>
                                            <p:fltVal val="0"/>
                                          </p:val>
                                        </p:tav>
                                        <p:tav tm="100000">
                                          <p:val>
                                            <p:strVal val="#ppt_h"/>
                                          </p:val>
                                        </p:tav>
                                      </p:tavLst>
                                    </p:anim>
                                    <p:animEffect transition="in" filter="fade">
                                      <p:cBhvr>
                                        <p:cTn id="347" dur="500"/>
                                        <p:tgtEl>
                                          <p:spTgt spid="121"/>
                                        </p:tgtEl>
                                      </p:cBhvr>
                                    </p:animEffect>
                                  </p:childTnLst>
                                </p:cTn>
                              </p:par>
                              <p:par>
                                <p:cTn id="348" presetID="53" presetClass="entr" presetSubtype="16" fill="hold" nodeType="withEffect">
                                  <p:stCondLst>
                                    <p:cond delay="0"/>
                                  </p:stCondLst>
                                  <p:childTnLst>
                                    <p:set>
                                      <p:cBhvr>
                                        <p:cTn id="349" dur="1" fill="hold">
                                          <p:stCondLst>
                                            <p:cond delay="0"/>
                                          </p:stCondLst>
                                        </p:cTn>
                                        <p:tgtEl>
                                          <p:spTgt spid="122"/>
                                        </p:tgtEl>
                                        <p:attrNameLst>
                                          <p:attrName>style.visibility</p:attrName>
                                        </p:attrNameLst>
                                      </p:cBhvr>
                                      <p:to>
                                        <p:strVal val="visible"/>
                                      </p:to>
                                    </p:set>
                                    <p:anim calcmode="lin" valueType="num">
                                      <p:cBhvr>
                                        <p:cTn id="350" dur="500" fill="hold"/>
                                        <p:tgtEl>
                                          <p:spTgt spid="122"/>
                                        </p:tgtEl>
                                        <p:attrNameLst>
                                          <p:attrName>ppt_w</p:attrName>
                                        </p:attrNameLst>
                                      </p:cBhvr>
                                      <p:tavLst>
                                        <p:tav tm="0">
                                          <p:val>
                                            <p:fltVal val="0"/>
                                          </p:val>
                                        </p:tav>
                                        <p:tav tm="100000">
                                          <p:val>
                                            <p:strVal val="#ppt_w"/>
                                          </p:val>
                                        </p:tav>
                                      </p:tavLst>
                                    </p:anim>
                                    <p:anim calcmode="lin" valueType="num">
                                      <p:cBhvr>
                                        <p:cTn id="351" dur="500" fill="hold"/>
                                        <p:tgtEl>
                                          <p:spTgt spid="122"/>
                                        </p:tgtEl>
                                        <p:attrNameLst>
                                          <p:attrName>ppt_h</p:attrName>
                                        </p:attrNameLst>
                                      </p:cBhvr>
                                      <p:tavLst>
                                        <p:tav tm="0">
                                          <p:val>
                                            <p:fltVal val="0"/>
                                          </p:val>
                                        </p:tav>
                                        <p:tav tm="100000">
                                          <p:val>
                                            <p:strVal val="#ppt_h"/>
                                          </p:val>
                                        </p:tav>
                                      </p:tavLst>
                                    </p:anim>
                                    <p:animEffect transition="in" filter="fade">
                                      <p:cBhvr>
                                        <p:cTn id="352" dur="500"/>
                                        <p:tgtEl>
                                          <p:spTgt spid="122"/>
                                        </p:tgtEl>
                                      </p:cBhvr>
                                    </p:animEffect>
                                  </p:childTnLst>
                                </p:cTn>
                              </p:par>
                              <p:par>
                                <p:cTn id="353" presetID="53" presetClass="entr" presetSubtype="16" fill="hold" nodeType="withEffect">
                                  <p:stCondLst>
                                    <p:cond delay="0"/>
                                  </p:stCondLst>
                                  <p:childTnLst>
                                    <p:set>
                                      <p:cBhvr>
                                        <p:cTn id="354" dur="1" fill="hold">
                                          <p:stCondLst>
                                            <p:cond delay="0"/>
                                          </p:stCondLst>
                                        </p:cTn>
                                        <p:tgtEl>
                                          <p:spTgt spid="123"/>
                                        </p:tgtEl>
                                        <p:attrNameLst>
                                          <p:attrName>style.visibility</p:attrName>
                                        </p:attrNameLst>
                                      </p:cBhvr>
                                      <p:to>
                                        <p:strVal val="visible"/>
                                      </p:to>
                                    </p:set>
                                    <p:anim calcmode="lin" valueType="num">
                                      <p:cBhvr>
                                        <p:cTn id="355" dur="500" fill="hold"/>
                                        <p:tgtEl>
                                          <p:spTgt spid="123"/>
                                        </p:tgtEl>
                                        <p:attrNameLst>
                                          <p:attrName>ppt_w</p:attrName>
                                        </p:attrNameLst>
                                      </p:cBhvr>
                                      <p:tavLst>
                                        <p:tav tm="0">
                                          <p:val>
                                            <p:fltVal val="0"/>
                                          </p:val>
                                        </p:tav>
                                        <p:tav tm="100000">
                                          <p:val>
                                            <p:strVal val="#ppt_w"/>
                                          </p:val>
                                        </p:tav>
                                      </p:tavLst>
                                    </p:anim>
                                    <p:anim calcmode="lin" valueType="num">
                                      <p:cBhvr>
                                        <p:cTn id="356" dur="500" fill="hold"/>
                                        <p:tgtEl>
                                          <p:spTgt spid="123"/>
                                        </p:tgtEl>
                                        <p:attrNameLst>
                                          <p:attrName>ppt_h</p:attrName>
                                        </p:attrNameLst>
                                      </p:cBhvr>
                                      <p:tavLst>
                                        <p:tav tm="0">
                                          <p:val>
                                            <p:fltVal val="0"/>
                                          </p:val>
                                        </p:tav>
                                        <p:tav tm="100000">
                                          <p:val>
                                            <p:strVal val="#ppt_h"/>
                                          </p:val>
                                        </p:tav>
                                      </p:tavLst>
                                    </p:anim>
                                    <p:animEffect transition="in" filter="fade">
                                      <p:cBhvr>
                                        <p:cTn id="357" dur="500"/>
                                        <p:tgtEl>
                                          <p:spTgt spid="123"/>
                                        </p:tgtEl>
                                      </p:cBhvr>
                                    </p:animEffect>
                                  </p:childTnLst>
                                </p:cTn>
                              </p:par>
                              <p:par>
                                <p:cTn id="358" presetID="53" presetClass="entr" presetSubtype="16" fill="hold" nodeType="withEffect">
                                  <p:stCondLst>
                                    <p:cond delay="0"/>
                                  </p:stCondLst>
                                  <p:childTnLst>
                                    <p:set>
                                      <p:cBhvr>
                                        <p:cTn id="359" dur="1" fill="hold">
                                          <p:stCondLst>
                                            <p:cond delay="0"/>
                                          </p:stCondLst>
                                        </p:cTn>
                                        <p:tgtEl>
                                          <p:spTgt spid="124"/>
                                        </p:tgtEl>
                                        <p:attrNameLst>
                                          <p:attrName>style.visibility</p:attrName>
                                        </p:attrNameLst>
                                      </p:cBhvr>
                                      <p:to>
                                        <p:strVal val="visible"/>
                                      </p:to>
                                    </p:set>
                                    <p:anim calcmode="lin" valueType="num">
                                      <p:cBhvr>
                                        <p:cTn id="360" dur="500" fill="hold"/>
                                        <p:tgtEl>
                                          <p:spTgt spid="124"/>
                                        </p:tgtEl>
                                        <p:attrNameLst>
                                          <p:attrName>ppt_w</p:attrName>
                                        </p:attrNameLst>
                                      </p:cBhvr>
                                      <p:tavLst>
                                        <p:tav tm="0">
                                          <p:val>
                                            <p:fltVal val="0"/>
                                          </p:val>
                                        </p:tav>
                                        <p:tav tm="100000">
                                          <p:val>
                                            <p:strVal val="#ppt_w"/>
                                          </p:val>
                                        </p:tav>
                                      </p:tavLst>
                                    </p:anim>
                                    <p:anim calcmode="lin" valueType="num">
                                      <p:cBhvr>
                                        <p:cTn id="361" dur="500" fill="hold"/>
                                        <p:tgtEl>
                                          <p:spTgt spid="124"/>
                                        </p:tgtEl>
                                        <p:attrNameLst>
                                          <p:attrName>ppt_h</p:attrName>
                                        </p:attrNameLst>
                                      </p:cBhvr>
                                      <p:tavLst>
                                        <p:tav tm="0">
                                          <p:val>
                                            <p:fltVal val="0"/>
                                          </p:val>
                                        </p:tav>
                                        <p:tav tm="100000">
                                          <p:val>
                                            <p:strVal val="#ppt_h"/>
                                          </p:val>
                                        </p:tav>
                                      </p:tavLst>
                                    </p:anim>
                                    <p:animEffect transition="in" filter="fade">
                                      <p:cBhvr>
                                        <p:cTn id="362" dur="500"/>
                                        <p:tgtEl>
                                          <p:spTgt spid="124"/>
                                        </p:tgtEl>
                                      </p:cBhvr>
                                    </p:animEffect>
                                  </p:childTnLst>
                                </p:cTn>
                              </p:par>
                              <p:par>
                                <p:cTn id="363" presetID="53" presetClass="entr" presetSubtype="16" fill="hold" nodeType="withEffect">
                                  <p:stCondLst>
                                    <p:cond delay="0"/>
                                  </p:stCondLst>
                                  <p:childTnLst>
                                    <p:set>
                                      <p:cBhvr>
                                        <p:cTn id="364" dur="1" fill="hold">
                                          <p:stCondLst>
                                            <p:cond delay="0"/>
                                          </p:stCondLst>
                                        </p:cTn>
                                        <p:tgtEl>
                                          <p:spTgt spid="125"/>
                                        </p:tgtEl>
                                        <p:attrNameLst>
                                          <p:attrName>style.visibility</p:attrName>
                                        </p:attrNameLst>
                                      </p:cBhvr>
                                      <p:to>
                                        <p:strVal val="visible"/>
                                      </p:to>
                                    </p:set>
                                    <p:anim calcmode="lin" valueType="num">
                                      <p:cBhvr>
                                        <p:cTn id="365" dur="500" fill="hold"/>
                                        <p:tgtEl>
                                          <p:spTgt spid="125"/>
                                        </p:tgtEl>
                                        <p:attrNameLst>
                                          <p:attrName>ppt_w</p:attrName>
                                        </p:attrNameLst>
                                      </p:cBhvr>
                                      <p:tavLst>
                                        <p:tav tm="0">
                                          <p:val>
                                            <p:fltVal val="0"/>
                                          </p:val>
                                        </p:tav>
                                        <p:tav tm="100000">
                                          <p:val>
                                            <p:strVal val="#ppt_w"/>
                                          </p:val>
                                        </p:tav>
                                      </p:tavLst>
                                    </p:anim>
                                    <p:anim calcmode="lin" valueType="num">
                                      <p:cBhvr>
                                        <p:cTn id="366" dur="500" fill="hold"/>
                                        <p:tgtEl>
                                          <p:spTgt spid="125"/>
                                        </p:tgtEl>
                                        <p:attrNameLst>
                                          <p:attrName>ppt_h</p:attrName>
                                        </p:attrNameLst>
                                      </p:cBhvr>
                                      <p:tavLst>
                                        <p:tav tm="0">
                                          <p:val>
                                            <p:fltVal val="0"/>
                                          </p:val>
                                        </p:tav>
                                        <p:tav tm="100000">
                                          <p:val>
                                            <p:strVal val="#ppt_h"/>
                                          </p:val>
                                        </p:tav>
                                      </p:tavLst>
                                    </p:anim>
                                    <p:animEffect transition="in" filter="fade">
                                      <p:cBhvr>
                                        <p:cTn id="367" dur="500"/>
                                        <p:tgtEl>
                                          <p:spTgt spid="125"/>
                                        </p:tgtEl>
                                      </p:cBhvr>
                                    </p:animEffect>
                                  </p:childTnLst>
                                </p:cTn>
                              </p:par>
                              <p:par>
                                <p:cTn id="368" presetID="53" presetClass="entr" presetSubtype="16" fill="hold" nodeType="withEffect">
                                  <p:stCondLst>
                                    <p:cond delay="0"/>
                                  </p:stCondLst>
                                  <p:childTnLst>
                                    <p:set>
                                      <p:cBhvr>
                                        <p:cTn id="369" dur="1" fill="hold">
                                          <p:stCondLst>
                                            <p:cond delay="0"/>
                                          </p:stCondLst>
                                        </p:cTn>
                                        <p:tgtEl>
                                          <p:spTgt spid="126"/>
                                        </p:tgtEl>
                                        <p:attrNameLst>
                                          <p:attrName>style.visibility</p:attrName>
                                        </p:attrNameLst>
                                      </p:cBhvr>
                                      <p:to>
                                        <p:strVal val="visible"/>
                                      </p:to>
                                    </p:set>
                                    <p:anim calcmode="lin" valueType="num">
                                      <p:cBhvr>
                                        <p:cTn id="370" dur="500" fill="hold"/>
                                        <p:tgtEl>
                                          <p:spTgt spid="126"/>
                                        </p:tgtEl>
                                        <p:attrNameLst>
                                          <p:attrName>ppt_w</p:attrName>
                                        </p:attrNameLst>
                                      </p:cBhvr>
                                      <p:tavLst>
                                        <p:tav tm="0">
                                          <p:val>
                                            <p:fltVal val="0"/>
                                          </p:val>
                                        </p:tav>
                                        <p:tav tm="100000">
                                          <p:val>
                                            <p:strVal val="#ppt_w"/>
                                          </p:val>
                                        </p:tav>
                                      </p:tavLst>
                                    </p:anim>
                                    <p:anim calcmode="lin" valueType="num">
                                      <p:cBhvr>
                                        <p:cTn id="371" dur="500" fill="hold"/>
                                        <p:tgtEl>
                                          <p:spTgt spid="126"/>
                                        </p:tgtEl>
                                        <p:attrNameLst>
                                          <p:attrName>ppt_h</p:attrName>
                                        </p:attrNameLst>
                                      </p:cBhvr>
                                      <p:tavLst>
                                        <p:tav tm="0">
                                          <p:val>
                                            <p:fltVal val="0"/>
                                          </p:val>
                                        </p:tav>
                                        <p:tav tm="100000">
                                          <p:val>
                                            <p:strVal val="#ppt_h"/>
                                          </p:val>
                                        </p:tav>
                                      </p:tavLst>
                                    </p:anim>
                                    <p:animEffect transition="in" filter="fade">
                                      <p:cBhvr>
                                        <p:cTn id="372" dur="500"/>
                                        <p:tgtEl>
                                          <p:spTgt spid="126"/>
                                        </p:tgtEl>
                                      </p:cBhvr>
                                    </p:animEffect>
                                  </p:childTnLst>
                                </p:cTn>
                              </p:par>
                              <p:par>
                                <p:cTn id="373" presetID="53" presetClass="entr" presetSubtype="16" fill="hold" nodeType="withEffect">
                                  <p:stCondLst>
                                    <p:cond delay="0"/>
                                  </p:stCondLst>
                                  <p:childTnLst>
                                    <p:set>
                                      <p:cBhvr>
                                        <p:cTn id="374" dur="1" fill="hold">
                                          <p:stCondLst>
                                            <p:cond delay="0"/>
                                          </p:stCondLst>
                                        </p:cTn>
                                        <p:tgtEl>
                                          <p:spTgt spid="127"/>
                                        </p:tgtEl>
                                        <p:attrNameLst>
                                          <p:attrName>style.visibility</p:attrName>
                                        </p:attrNameLst>
                                      </p:cBhvr>
                                      <p:to>
                                        <p:strVal val="visible"/>
                                      </p:to>
                                    </p:set>
                                    <p:anim calcmode="lin" valueType="num">
                                      <p:cBhvr>
                                        <p:cTn id="375" dur="500" fill="hold"/>
                                        <p:tgtEl>
                                          <p:spTgt spid="127"/>
                                        </p:tgtEl>
                                        <p:attrNameLst>
                                          <p:attrName>ppt_w</p:attrName>
                                        </p:attrNameLst>
                                      </p:cBhvr>
                                      <p:tavLst>
                                        <p:tav tm="0">
                                          <p:val>
                                            <p:fltVal val="0"/>
                                          </p:val>
                                        </p:tav>
                                        <p:tav tm="100000">
                                          <p:val>
                                            <p:strVal val="#ppt_w"/>
                                          </p:val>
                                        </p:tav>
                                      </p:tavLst>
                                    </p:anim>
                                    <p:anim calcmode="lin" valueType="num">
                                      <p:cBhvr>
                                        <p:cTn id="376" dur="500" fill="hold"/>
                                        <p:tgtEl>
                                          <p:spTgt spid="127"/>
                                        </p:tgtEl>
                                        <p:attrNameLst>
                                          <p:attrName>ppt_h</p:attrName>
                                        </p:attrNameLst>
                                      </p:cBhvr>
                                      <p:tavLst>
                                        <p:tav tm="0">
                                          <p:val>
                                            <p:fltVal val="0"/>
                                          </p:val>
                                        </p:tav>
                                        <p:tav tm="100000">
                                          <p:val>
                                            <p:strVal val="#ppt_h"/>
                                          </p:val>
                                        </p:tav>
                                      </p:tavLst>
                                    </p:anim>
                                    <p:animEffect transition="in" filter="fade">
                                      <p:cBhvr>
                                        <p:cTn id="377" dur="500"/>
                                        <p:tgtEl>
                                          <p:spTgt spid="127"/>
                                        </p:tgtEl>
                                      </p:cBhvr>
                                    </p:animEffect>
                                  </p:childTnLst>
                                </p:cTn>
                              </p:par>
                            </p:childTnLst>
                          </p:cTn>
                        </p:par>
                        <p:par>
                          <p:cTn id="378" fill="hold">
                            <p:stCondLst>
                              <p:cond delay="9500"/>
                            </p:stCondLst>
                            <p:childTnLst>
                              <p:par>
                                <p:cTn id="379" presetID="42" presetClass="entr" presetSubtype="0" fill="hold" nodeType="afterEffect">
                                  <p:stCondLst>
                                    <p:cond delay="0"/>
                                  </p:stCondLst>
                                  <p:childTnLst>
                                    <p:set>
                                      <p:cBhvr>
                                        <p:cTn id="380" dur="1" fill="hold">
                                          <p:stCondLst>
                                            <p:cond delay="0"/>
                                          </p:stCondLst>
                                        </p:cTn>
                                        <p:tgtEl>
                                          <p:spTgt spid="24"/>
                                        </p:tgtEl>
                                        <p:attrNameLst>
                                          <p:attrName>style.visibility</p:attrName>
                                        </p:attrNameLst>
                                      </p:cBhvr>
                                      <p:to>
                                        <p:strVal val="visible"/>
                                      </p:to>
                                    </p:set>
                                    <p:animEffect transition="in" filter="fade">
                                      <p:cBhvr>
                                        <p:cTn id="381" dur="500"/>
                                        <p:tgtEl>
                                          <p:spTgt spid="24"/>
                                        </p:tgtEl>
                                      </p:cBhvr>
                                    </p:animEffect>
                                    <p:anim calcmode="lin" valueType="num">
                                      <p:cBhvr>
                                        <p:cTn id="382" dur="500" fill="hold"/>
                                        <p:tgtEl>
                                          <p:spTgt spid="24"/>
                                        </p:tgtEl>
                                        <p:attrNameLst>
                                          <p:attrName>ppt_x</p:attrName>
                                        </p:attrNameLst>
                                      </p:cBhvr>
                                      <p:tavLst>
                                        <p:tav tm="0">
                                          <p:val>
                                            <p:strVal val="#ppt_x"/>
                                          </p:val>
                                        </p:tav>
                                        <p:tav tm="100000">
                                          <p:val>
                                            <p:strVal val="#ppt_x"/>
                                          </p:val>
                                        </p:tav>
                                      </p:tavLst>
                                    </p:anim>
                                    <p:anim calcmode="lin" valueType="num">
                                      <p:cBhvr>
                                        <p:cTn id="383" dur="500" fill="hold"/>
                                        <p:tgtEl>
                                          <p:spTgt spid="24"/>
                                        </p:tgtEl>
                                        <p:attrNameLst>
                                          <p:attrName>ppt_y</p:attrName>
                                        </p:attrNameLst>
                                      </p:cBhvr>
                                      <p:tavLst>
                                        <p:tav tm="0">
                                          <p:val>
                                            <p:strVal val="#ppt_y+.1"/>
                                          </p:val>
                                        </p:tav>
                                        <p:tav tm="100000">
                                          <p:val>
                                            <p:strVal val="#ppt_y"/>
                                          </p:val>
                                        </p:tav>
                                      </p:tavLst>
                                    </p:anim>
                                  </p:childTnLst>
                                </p:cTn>
                              </p:par>
                            </p:childTnLst>
                          </p:cTn>
                        </p:par>
                        <p:par>
                          <p:cTn id="384" fill="hold">
                            <p:stCondLst>
                              <p:cond delay="10000"/>
                            </p:stCondLst>
                            <p:childTnLst>
                              <p:par>
                                <p:cTn id="385" presetID="53" presetClass="entr" presetSubtype="16" fill="hold" nodeType="afterEffect">
                                  <p:stCondLst>
                                    <p:cond delay="0"/>
                                  </p:stCondLst>
                                  <p:childTnLst>
                                    <p:set>
                                      <p:cBhvr>
                                        <p:cTn id="386" dur="1" fill="hold">
                                          <p:stCondLst>
                                            <p:cond delay="0"/>
                                          </p:stCondLst>
                                        </p:cTn>
                                        <p:tgtEl>
                                          <p:spTgt spid="136"/>
                                        </p:tgtEl>
                                        <p:attrNameLst>
                                          <p:attrName>style.visibility</p:attrName>
                                        </p:attrNameLst>
                                      </p:cBhvr>
                                      <p:to>
                                        <p:strVal val="visible"/>
                                      </p:to>
                                    </p:set>
                                    <p:anim calcmode="lin" valueType="num">
                                      <p:cBhvr>
                                        <p:cTn id="387" dur="500" fill="hold"/>
                                        <p:tgtEl>
                                          <p:spTgt spid="136"/>
                                        </p:tgtEl>
                                        <p:attrNameLst>
                                          <p:attrName>ppt_w</p:attrName>
                                        </p:attrNameLst>
                                      </p:cBhvr>
                                      <p:tavLst>
                                        <p:tav tm="0">
                                          <p:val>
                                            <p:fltVal val="0"/>
                                          </p:val>
                                        </p:tav>
                                        <p:tav tm="100000">
                                          <p:val>
                                            <p:strVal val="#ppt_w"/>
                                          </p:val>
                                        </p:tav>
                                      </p:tavLst>
                                    </p:anim>
                                    <p:anim calcmode="lin" valueType="num">
                                      <p:cBhvr>
                                        <p:cTn id="388" dur="500" fill="hold"/>
                                        <p:tgtEl>
                                          <p:spTgt spid="136"/>
                                        </p:tgtEl>
                                        <p:attrNameLst>
                                          <p:attrName>ppt_h</p:attrName>
                                        </p:attrNameLst>
                                      </p:cBhvr>
                                      <p:tavLst>
                                        <p:tav tm="0">
                                          <p:val>
                                            <p:fltVal val="0"/>
                                          </p:val>
                                        </p:tav>
                                        <p:tav tm="100000">
                                          <p:val>
                                            <p:strVal val="#ppt_h"/>
                                          </p:val>
                                        </p:tav>
                                      </p:tavLst>
                                    </p:anim>
                                    <p:animEffect transition="in" filter="fade">
                                      <p:cBhvr>
                                        <p:cTn id="389" dur="500"/>
                                        <p:tgtEl>
                                          <p:spTgt spid="136"/>
                                        </p:tgtEl>
                                      </p:cBhvr>
                                    </p:animEffect>
                                  </p:childTnLst>
                                </p:cTn>
                              </p:par>
                            </p:childTnLst>
                          </p:cTn>
                        </p:par>
                        <p:par>
                          <p:cTn id="390" fill="hold">
                            <p:stCondLst>
                              <p:cond delay="10500"/>
                            </p:stCondLst>
                            <p:childTnLst>
                              <p:par>
                                <p:cTn id="391" presetID="42" presetClass="entr" presetSubtype="0" fill="hold" nodeType="afterEffect">
                                  <p:stCondLst>
                                    <p:cond delay="0"/>
                                  </p:stCondLst>
                                  <p:childTnLst>
                                    <p:set>
                                      <p:cBhvr>
                                        <p:cTn id="392" dur="1" fill="hold">
                                          <p:stCondLst>
                                            <p:cond delay="0"/>
                                          </p:stCondLst>
                                        </p:cTn>
                                        <p:tgtEl>
                                          <p:spTgt spid="26"/>
                                        </p:tgtEl>
                                        <p:attrNameLst>
                                          <p:attrName>style.visibility</p:attrName>
                                        </p:attrNameLst>
                                      </p:cBhvr>
                                      <p:to>
                                        <p:strVal val="visible"/>
                                      </p:to>
                                    </p:set>
                                    <p:animEffect transition="in" filter="fade">
                                      <p:cBhvr>
                                        <p:cTn id="393" dur="500"/>
                                        <p:tgtEl>
                                          <p:spTgt spid="26"/>
                                        </p:tgtEl>
                                      </p:cBhvr>
                                    </p:animEffect>
                                    <p:anim calcmode="lin" valueType="num">
                                      <p:cBhvr>
                                        <p:cTn id="394" dur="500" fill="hold"/>
                                        <p:tgtEl>
                                          <p:spTgt spid="26"/>
                                        </p:tgtEl>
                                        <p:attrNameLst>
                                          <p:attrName>ppt_x</p:attrName>
                                        </p:attrNameLst>
                                      </p:cBhvr>
                                      <p:tavLst>
                                        <p:tav tm="0">
                                          <p:val>
                                            <p:strVal val="#ppt_x"/>
                                          </p:val>
                                        </p:tav>
                                        <p:tav tm="100000">
                                          <p:val>
                                            <p:strVal val="#ppt_x"/>
                                          </p:val>
                                        </p:tav>
                                      </p:tavLst>
                                    </p:anim>
                                    <p:anim calcmode="lin" valueType="num">
                                      <p:cBhvr>
                                        <p:cTn id="395" dur="500" fill="hold"/>
                                        <p:tgtEl>
                                          <p:spTgt spid="26"/>
                                        </p:tgtEl>
                                        <p:attrNameLst>
                                          <p:attrName>ppt_y</p:attrName>
                                        </p:attrNameLst>
                                      </p:cBhvr>
                                      <p:tavLst>
                                        <p:tav tm="0">
                                          <p:val>
                                            <p:strVal val="#ppt_y+.1"/>
                                          </p:val>
                                        </p:tav>
                                        <p:tav tm="100000">
                                          <p:val>
                                            <p:strVal val="#ppt_y"/>
                                          </p:val>
                                        </p:tav>
                                      </p:tavLst>
                                    </p:anim>
                                  </p:childTnLst>
                                </p:cTn>
                              </p:par>
                            </p:childTnLst>
                          </p:cTn>
                        </p:par>
                        <p:par>
                          <p:cTn id="396" fill="hold">
                            <p:stCondLst>
                              <p:cond delay="11000"/>
                            </p:stCondLst>
                            <p:childTnLst>
                              <p:par>
                                <p:cTn id="397" presetID="53" presetClass="entr" presetSubtype="16" fill="hold" nodeType="afterEffect">
                                  <p:stCondLst>
                                    <p:cond delay="0"/>
                                  </p:stCondLst>
                                  <p:childTnLst>
                                    <p:set>
                                      <p:cBhvr>
                                        <p:cTn id="398" dur="1" fill="hold">
                                          <p:stCondLst>
                                            <p:cond delay="0"/>
                                          </p:stCondLst>
                                        </p:cTn>
                                        <p:tgtEl>
                                          <p:spTgt spid="137"/>
                                        </p:tgtEl>
                                        <p:attrNameLst>
                                          <p:attrName>style.visibility</p:attrName>
                                        </p:attrNameLst>
                                      </p:cBhvr>
                                      <p:to>
                                        <p:strVal val="visible"/>
                                      </p:to>
                                    </p:set>
                                    <p:anim calcmode="lin" valueType="num">
                                      <p:cBhvr>
                                        <p:cTn id="399" dur="500" fill="hold"/>
                                        <p:tgtEl>
                                          <p:spTgt spid="137"/>
                                        </p:tgtEl>
                                        <p:attrNameLst>
                                          <p:attrName>ppt_w</p:attrName>
                                        </p:attrNameLst>
                                      </p:cBhvr>
                                      <p:tavLst>
                                        <p:tav tm="0">
                                          <p:val>
                                            <p:fltVal val="0"/>
                                          </p:val>
                                        </p:tav>
                                        <p:tav tm="100000">
                                          <p:val>
                                            <p:strVal val="#ppt_w"/>
                                          </p:val>
                                        </p:tav>
                                      </p:tavLst>
                                    </p:anim>
                                    <p:anim calcmode="lin" valueType="num">
                                      <p:cBhvr>
                                        <p:cTn id="400" dur="500" fill="hold"/>
                                        <p:tgtEl>
                                          <p:spTgt spid="137"/>
                                        </p:tgtEl>
                                        <p:attrNameLst>
                                          <p:attrName>ppt_h</p:attrName>
                                        </p:attrNameLst>
                                      </p:cBhvr>
                                      <p:tavLst>
                                        <p:tav tm="0">
                                          <p:val>
                                            <p:fltVal val="0"/>
                                          </p:val>
                                        </p:tav>
                                        <p:tav tm="100000">
                                          <p:val>
                                            <p:strVal val="#ppt_h"/>
                                          </p:val>
                                        </p:tav>
                                      </p:tavLst>
                                    </p:anim>
                                    <p:animEffect transition="in" filter="fade">
                                      <p:cBhvr>
                                        <p:cTn id="401" dur="500"/>
                                        <p:tgtEl>
                                          <p:spTgt spid="137"/>
                                        </p:tgtEl>
                                      </p:cBhvr>
                                    </p:animEffect>
                                  </p:childTnLst>
                                </p:cTn>
                              </p:par>
                              <p:par>
                                <p:cTn id="402" presetID="53" presetClass="entr" presetSubtype="16" fill="hold" nodeType="withEffect">
                                  <p:stCondLst>
                                    <p:cond delay="0"/>
                                  </p:stCondLst>
                                  <p:childTnLst>
                                    <p:set>
                                      <p:cBhvr>
                                        <p:cTn id="403" dur="1" fill="hold">
                                          <p:stCondLst>
                                            <p:cond delay="0"/>
                                          </p:stCondLst>
                                        </p:cTn>
                                        <p:tgtEl>
                                          <p:spTgt spid="138"/>
                                        </p:tgtEl>
                                        <p:attrNameLst>
                                          <p:attrName>style.visibility</p:attrName>
                                        </p:attrNameLst>
                                      </p:cBhvr>
                                      <p:to>
                                        <p:strVal val="visible"/>
                                      </p:to>
                                    </p:set>
                                    <p:anim calcmode="lin" valueType="num">
                                      <p:cBhvr>
                                        <p:cTn id="404" dur="500" fill="hold"/>
                                        <p:tgtEl>
                                          <p:spTgt spid="138"/>
                                        </p:tgtEl>
                                        <p:attrNameLst>
                                          <p:attrName>ppt_w</p:attrName>
                                        </p:attrNameLst>
                                      </p:cBhvr>
                                      <p:tavLst>
                                        <p:tav tm="0">
                                          <p:val>
                                            <p:fltVal val="0"/>
                                          </p:val>
                                        </p:tav>
                                        <p:tav tm="100000">
                                          <p:val>
                                            <p:strVal val="#ppt_w"/>
                                          </p:val>
                                        </p:tav>
                                      </p:tavLst>
                                    </p:anim>
                                    <p:anim calcmode="lin" valueType="num">
                                      <p:cBhvr>
                                        <p:cTn id="405" dur="500" fill="hold"/>
                                        <p:tgtEl>
                                          <p:spTgt spid="138"/>
                                        </p:tgtEl>
                                        <p:attrNameLst>
                                          <p:attrName>ppt_h</p:attrName>
                                        </p:attrNameLst>
                                      </p:cBhvr>
                                      <p:tavLst>
                                        <p:tav tm="0">
                                          <p:val>
                                            <p:fltVal val="0"/>
                                          </p:val>
                                        </p:tav>
                                        <p:tav tm="100000">
                                          <p:val>
                                            <p:strVal val="#ppt_h"/>
                                          </p:val>
                                        </p:tav>
                                      </p:tavLst>
                                    </p:anim>
                                    <p:animEffect transition="in" filter="fade">
                                      <p:cBhvr>
                                        <p:cTn id="406" dur="500"/>
                                        <p:tgtEl>
                                          <p:spTgt spid="138"/>
                                        </p:tgtEl>
                                      </p:cBhvr>
                                    </p:animEffect>
                                  </p:childTnLst>
                                </p:cTn>
                              </p:par>
                            </p:childTnLst>
                          </p:cTn>
                        </p:par>
                        <p:par>
                          <p:cTn id="407" fill="hold">
                            <p:stCondLst>
                              <p:cond delay="11500"/>
                            </p:stCondLst>
                            <p:childTnLst>
                              <p:par>
                                <p:cTn id="408" presetID="42" presetClass="entr" presetSubtype="0" fill="hold" nodeType="afterEffect">
                                  <p:stCondLst>
                                    <p:cond delay="0"/>
                                  </p:stCondLst>
                                  <p:childTnLst>
                                    <p:set>
                                      <p:cBhvr>
                                        <p:cTn id="409" dur="1" fill="hold">
                                          <p:stCondLst>
                                            <p:cond delay="0"/>
                                          </p:stCondLst>
                                        </p:cTn>
                                        <p:tgtEl>
                                          <p:spTgt spid="153"/>
                                        </p:tgtEl>
                                        <p:attrNameLst>
                                          <p:attrName>style.visibility</p:attrName>
                                        </p:attrNameLst>
                                      </p:cBhvr>
                                      <p:to>
                                        <p:strVal val="visible"/>
                                      </p:to>
                                    </p:set>
                                    <p:animEffect transition="in" filter="fade">
                                      <p:cBhvr>
                                        <p:cTn id="410" dur="500"/>
                                        <p:tgtEl>
                                          <p:spTgt spid="153"/>
                                        </p:tgtEl>
                                      </p:cBhvr>
                                    </p:animEffect>
                                    <p:anim calcmode="lin" valueType="num">
                                      <p:cBhvr>
                                        <p:cTn id="411" dur="500" fill="hold"/>
                                        <p:tgtEl>
                                          <p:spTgt spid="153"/>
                                        </p:tgtEl>
                                        <p:attrNameLst>
                                          <p:attrName>ppt_x</p:attrName>
                                        </p:attrNameLst>
                                      </p:cBhvr>
                                      <p:tavLst>
                                        <p:tav tm="0">
                                          <p:val>
                                            <p:strVal val="#ppt_x"/>
                                          </p:val>
                                        </p:tav>
                                        <p:tav tm="100000">
                                          <p:val>
                                            <p:strVal val="#ppt_x"/>
                                          </p:val>
                                        </p:tav>
                                      </p:tavLst>
                                    </p:anim>
                                    <p:anim calcmode="lin" valueType="num">
                                      <p:cBhvr>
                                        <p:cTn id="412" dur="500" fill="hold"/>
                                        <p:tgtEl>
                                          <p:spTgt spid="153"/>
                                        </p:tgtEl>
                                        <p:attrNameLst>
                                          <p:attrName>ppt_y</p:attrName>
                                        </p:attrNameLst>
                                      </p:cBhvr>
                                      <p:tavLst>
                                        <p:tav tm="0">
                                          <p:val>
                                            <p:strVal val="#ppt_y+.1"/>
                                          </p:val>
                                        </p:tav>
                                        <p:tav tm="100000">
                                          <p:val>
                                            <p:strVal val="#ppt_y"/>
                                          </p:val>
                                        </p:tav>
                                      </p:tavLst>
                                    </p:anim>
                                  </p:childTnLst>
                                </p:cTn>
                              </p:par>
                            </p:childTnLst>
                          </p:cTn>
                        </p:par>
                        <p:par>
                          <p:cTn id="413" fill="hold">
                            <p:stCondLst>
                              <p:cond delay="12000"/>
                            </p:stCondLst>
                            <p:childTnLst>
                              <p:par>
                                <p:cTn id="414" presetID="10" presetClass="entr" presetSubtype="0" fill="hold" nodeType="afterEffect">
                                  <p:stCondLst>
                                    <p:cond delay="0"/>
                                  </p:stCondLst>
                                  <p:childTnLst>
                                    <p:set>
                                      <p:cBhvr>
                                        <p:cTn id="415" dur="1" fill="hold">
                                          <p:stCondLst>
                                            <p:cond delay="0"/>
                                          </p:stCondLst>
                                        </p:cTn>
                                        <p:tgtEl>
                                          <p:spTgt spid="157"/>
                                        </p:tgtEl>
                                        <p:attrNameLst>
                                          <p:attrName>style.visibility</p:attrName>
                                        </p:attrNameLst>
                                      </p:cBhvr>
                                      <p:to>
                                        <p:strVal val="visible"/>
                                      </p:to>
                                    </p:set>
                                    <p:animEffect transition="in" filter="fade">
                                      <p:cBhvr>
                                        <p:cTn id="416" dur="500"/>
                                        <p:tgtEl>
                                          <p:spTgt spid="157"/>
                                        </p:tgtEl>
                                      </p:cBhvr>
                                    </p:animEffect>
                                  </p:childTnLst>
                                </p:cTn>
                              </p:par>
                            </p:childTnLst>
                          </p:cTn>
                        </p:par>
                        <p:par>
                          <p:cTn id="417" fill="hold">
                            <p:stCondLst>
                              <p:cond delay="12500"/>
                            </p:stCondLst>
                            <p:childTnLst>
                              <p:par>
                                <p:cTn id="418" presetID="10" presetClass="entr" presetSubtype="0" fill="hold" nodeType="afterEffect">
                                  <p:stCondLst>
                                    <p:cond delay="0"/>
                                  </p:stCondLst>
                                  <p:childTnLst>
                                    <p:set>
                                      <p:cBhvr>
                                        <p:cTn id="419" dur="1" fill="hold">
                                          <p:stCondLst>
                                            <p:cond delay="0"/>
                                          </p:stCondLst>
                                        </p:cTn>
                                        <p:tgtEl>
                                          <p:spTgt spid="156"/>
                                        </p:tgtEl>
                                        <p:attrNameLst>
                                          <p:attrName>style.visibility</p:attrName>
                                        </p:attrNameLst>
                                      </p:cBhvr>
                                      <p:to>
                                        <p:strVal val="visible"/>
                                      </p:to>
                                    </p:set>
                                    <p:animEffect transition="in" filter="fade">
                                      <p:cBhvr>
                                        <p:cTn id="420" dur="500"/>
                                        <p:tgtEl>
                                          <p:spTgt spid="156"/>
                                        </p:tgtEl>
                                      </p:cBhvr>
                                    </p:animEffect>
                                  </p:childTnLst>
                                </p:cTn>
                              </p:par>
                            </p:childTnLst>
                          </p:cTn>
                        </p:par>
                        <p:par>
                          <p:cTn id="421" fill="hold">
                            <p:stCondLst>
                              <p:cond delay="13000"/>
                            </p:stCondLst>
                            <p:childTnLst>
                              <p:par>
                                <p:cTn id="422" presetID="10" presetClass="entr" presetSubtype="0" fill="hold" nodeType="afterEffect">
                                  <p:stCondLst>
                                    <p:cond delay="0"/>
                                  </p:stCondLst>
                                  <p:childTnLst>
                                    <p:set>
                                      <p:cBhvr>
                                        <p:cTn id="423" dur="1" fill="hold">
                                          <p:stCondLst>
                                            <p:cond delay="0"/>
                                          </p:stCondLst>
                                        </p:cTn>
                                        <p:tgtEl>
                                          <p:spTgt spid="172"/>
                                        </p:tgtEl>
                                        <p:attrNameLst>
                                          <p:attrName>style.visibility</p:attrName>
                                        </p:attrNameLst>
                                      </p:cBhvr>
                                      <p:to>
                                        <p:strVal val="visible"/>
                                      </p:to>
                                    </p:set>
                                    <p:animEffect transition="in" filter="fade">
                                      <p:cBhvr>
                                        <p:cTn id="424" dur="500"/>
                                        <p:tgtEl>
                                          <p:spTgt spid="172"/>
                                        </p:tgtEl>
                                      </p:cBhvr>
                                    </p:animEffect>
                                  </p:childTnLst>
                                </p:cTn>
                              </p:par>
                            </p:childTnLst>
                          </p:cTn>
                        </p:par>
                        <p:par>
                          <p:cTn id="425" fill="hold">
                            <p:stCondLst>
                              <p:cond delay="13500"/>
                            </p:stCondLst>
                            <p:childTnLst>
                              <p:par>
                                <p:cTn id="426" presetID="42" presetClass="entr" presetSubtype="0" fill="hold" nodeType="afterEffect">
                                  <p:stCondLst>
                                    <p:cond delay="0"/>
                                  </p:stCondLst>
                                  <p:childTnLst>
                                    <p:set>
                                      <p:cBhvr>
                                        <p:cTn id="427" dur="1" fill="hold">
                                          <p:stCondLst>
                                            <p:cond delay="0"/>
                                          </p:stCondLst>
                                        </p:cTn>
                                        <p:tgtEl>
                                          <p:spTgt spid="158"/>
                                        </p:tgtEl>
                                        <p:attrNameLst>
                                          <p:attrName>style.visibility</p:attrName>
                                        </p:attrNameLst>
                                      </p:cBhvr>
                                      <p:to>
                                        <p:strVal val="visible"/>
                                      </p:to>
                                    </p:set>
                                    <p:animEffect transition="in" filter="fade">
                                      <p:cBhvr>
                                        <p:cTn id="428" dur="500"/>
                                        <p:tgtEl>
                                          <p:spTgt spid="158"/>
                                        </p:tgtEl>
                                      </p:cBhvr>
                                    </p:animEffect>
                                    <p:anim calcmode="lin" valueType="num">
                                      <p:cBhvr>
                                        <p:cTn id="429" dur="500" fill="hold"/>
                                        <p:tgtEl>
                                          <p:spTgt spid="158"/>
                                        </p:tgtEl>
                                        <p:attrNameLst>
                                          <p:attrName>ppt_x</p:attrName>
                                        </p:attrNameLst>
                                      </p:cBhvr>
                                      <p:tavLst>
                                        <p:tav tm="0">
                                          <p:val>
                                            <p:strVal val="#ppt_x"/>
                                          </p:val>
                                        </p:tav>
                                        <p:tav tm="100000">
                                          <p:val>
                                            <p:strVal val="#ppt_x"/>
                                          </p:val>
                                        </p:tav>
                                      </p:tavLst>
                                    </p:anim>
                                    <p:anim calcmode="lin" valueType="num">
                                      <p:cBhvr>
                                        <p:cTn id="430" dur="500" fill="hold"/>
                                        <p:tgtEl>
                                          <p:spTgt spid="158"/>
                                        </p:tgtEl>
                                        <p:attrNameLst>
                                          <p:attrName>ppt_y</p:attrName>
                                        </p:attrNameLst>
                                      </p:cBhvr>
                                      <p:tavLst>
                                        <p:tav tm="0">
                                          <p:val>
                                            <p:strVal val="#ppt_y+.1"/>
                                          </p:val>
                                        </p:tav>
                                        <p:tav tm="100000">
                                          <p:val>
                                            <p:strVal val="#ppt_y"/>
                                          </p:val>
                                        </p:tav>
                                      </p:tavLst>
                                    </p:anim>
                                  </p:childTnLst>
                                </p:cTn>
                              </p:par>
                            </p:childTnLst>
                          </p:cTn>
                        </p:par>
                        <p:par>
                          <p:cTn id="431" fill="hold">
                            <p:stCondLst>
                              <p:cond delay="14000"/>
                            </p:stCondLst>
                            <p:childTnLst>
                              <p:par>
                                <p:cTn id="432" presetID="53" presetClass="entr" presetSubtype="16" fill="hold" nodeType="afterEffect">
                                  <p:stCondLst>
                                    <p:cond delay="0"/>
                                  </p:stCondLst>
                                  <p:childTnLst>
                                    <p:set>
                                      <p:cBhvr>
                                        <p:cTn id="433" dur="1" fill="hold">
                                          <p:stCondLst>
                                            <p:cond delay="0"/>
                                          </p:stCondLst>
                                        </p:cTn>
                                        <p:tgtEl>
                                          <p:spTgt spid="161"/>
                                        </p:tgtEl>
                                        <p:attrNameLst>
                                          <p:attrName>style.visibility</p:attrName>
                                        </p:attrNameLst>
                                      </p:cBhvr>
                                      <p:to>
                                        <p:strVal val="visible"/>
                                      </p:to>
                                    </p:set>
                                    <p:anim calcmode="lin" valueType="num">
                                      <p:cBhvr>
                                        <p:cTn id="434" dur="500" fill="hold"/>
                                        <p:tgtEl>
                                          <p:spTgt spid="161"/>
                                        </p:tgtEl>
                                        <p:attrNameLst>
                                          <p:attrName>ppt_w</p:attrName>
                                        </p:attrNameLst>
                                      </p:cBhvr>
                                      <p:tavLst>
                                        <p:tav tm="0">
                                          <p:val>
                                            <p:fltVal val="0"/>
                                          </p:val>
                                        </p:tav>
                                        <p:tav tm="100000">
                                          <p:val>
                                            <p:strVal val="#ppt_w"/>
                                          </p:val>
                                        </p:tav>
                                      </p:tavLst>
                                    </p:anim>
                                    <p:anim calcmode="lin" valueType="num">
                                      <p:cBhvr>
                                        <p:cTn id="435" dur="500" fill="hold"/>
                                        <p:tgtEl>
                                          <p:spTgt spid="161"/>
                                        </p:tgtEl>
                                        <p:attrNameLst>
                                          <p:attrName>ppt_h</p:attrName>
                                        </p:attrNameLst>
                                      </p:cBhvr>
                                      <p:tavLst>
                                        <p:tav tm="0">
                                          <p:val>
                                            <p:fltVal val="0"/>
                                          </p:val>
                                        </p:tav>
                                        <p:tav tm="100000">
                                          <p:val>
                                            <p:strVal val="#ppt_h"/>
                                          </p:val>
                                        </p:tav>
                                      </p:tavLst>
                                    </p:anim>
                                    <p:animEffect transition="in" filter="fade">
                                      <p:cBhvr>
                                        <p:cTn id="436" dur="500"/>
                                        <p:tgtEl>
                                          <p:spTgt spid="161"/>
                                        </p:tgtEl>
                                      </p:cBhvr>
                                    </p:animEffect>
                                  </p:childTnLst>
                                </p:cTn>
                              </p:par>
                              <p:par>
                                <p:cTn id="437" presetID="53" presetClass="entr" presetSubtype="16" fill="hold" nodeType="withEffect">
                                  <p:stCondLst>
                                    <p:cond delay="0"/>
                                  </p:stCondLst>
                                  <p:childTnLst>
                                    <p:set>
                                      <p:cBhvr>
                                        <p:cTn id="438" dur="1" fill="hold">
                                          <p:stCondLst>
                                            <p:cond delay="0"/>
                                          </p:stCondLst>
                                        </p:cTn>
                                        <p:tgtEl>
                                          <p:spTgt spid="162"/>
                                        </p:tgtEl>
                                        <p:attrNameLst>
                                          <p:attrName>style.visibility</p:attrName>
                                        </p:attrNameLst>
                                      </p:cBhvr>
                                      <p:to>
                                        <p:strVal val="visible"/>
                                      </p:to>
                                    </p:set>
                                    <p:anim calcmode="lin" valueType="num">
                                      <p:cBhvr>
                                        <p:cTn id="439" dur="500" fill="hold"/>
                                        <p:tgtEl>
                                          <p:spTgt spid="162"/>
                                        </p:tgtEl>
                                        <p:attrNameLst>
                                          <p:attrName>ppt_w</p:attrName>
                                        </p:attrNameLst>
                                      </p:cBhvr>
                                      <p:tavLst>
                                        <p:tav tm="0">
                                          <p:val>
                                            <p:fltVal val="0"/>
                                          </p:val>
                                        </p:tav>
                                        <p:tav tm="100000">
                                          <p:val>
                                            <p:strVal val="#ppt_w"/>
                                          </p:val>
                                        </p:tav>
                                      </p:tavLst>
                                    </p:anim>
                                    <p:anim calcmode="lin" valueType="num">
                                      <p:cBhvr>
                                        <p:cTn id="440" dur="500" fill="hold"/>
                                        <p:tgtEl>
                                          <p:spTgt spid="162"/>
                                        </p:tgtEl>
                                        <p:attrNameLst>
                                          <p:attrName>ppt_h</p:attrName>
                                        </p:attrNameLst>
                                      </p:cBhvr>
                                      <p:tavLst>
                                        <p:tav tm="0">
                                          <p:val>
                                            <p:fltVal val="0"/>
                                          </p:val>
                                        </p:tav>
                                        <p:tav tm="100000">
                                          <p:val>
                                            <p:strVal val="#ppt_h"/>
                                          </p:val>
                                        </p:tav>
                                      </p:tavLst>
                                    </p:anim>
                                    <p:animEffect transition="in" filter="fade">
                                      <p:cBhvr>
                                        <p:cTn id="441" dur="500"/>
                                        <p:tgtEl>
                                          <p:spTgt spid="162"/>
                                        </p:tgtEl>
                                      </p:cBhvr>
                                    </p:animEffect>
                                  </p:childTnLst>
                                </p:cTn>
                              </p:par>
                              <p:par>
                                <p:cTn id="442" presetID="53" presetClass="entr" presetSubtype="16" fill="hold" nodeType="withEffect">
                                  <p:stCondLst>
                                    <p:cond delay="0"/>
                                  </p:stCondLst>
                                  <p:childTnLst>
                                    <p:set>
                                      <p:cBhvr>
                                        <p:cTn id="443" dur="1" fill="hold">
                                          <p:stCondLst>
                                            <p:cond delay="0"/>
                                          </p:stCondLst>
                                        </p:cTn>
                                        <p:tgtEl>
                                          <p:spTgt spid="163"/>
                                        </p:tgtEl>
                                        <p:attrNameLst>
                                          <p:attrName>style.visibility</p:attrName>
                                        </p:attrNameLst>
                                      </p:cBhvr>
                                      <p:to>
                                        <p:strVal val="visible"/>
                                      </p:to>
                                    </p:set>
                                    <p:anim calcmode="lin" valueType="num">
                                      <p:cBhvr>
                                        <p:cTn id="444" dur="500" fill="hold"/>
                                        <p:tgtEl>
                                          <p:spTgt spid="163"/>
                                        </p:tgtEl>
                                        <p:attrNameLst>
                                          <p:attrName>ppt_w</p:attrName>
                                        </p:attrNameLst>
                                      </p:cBhvr>
                                      <p:tavLst>
                                        <p:tav tm="0">
                                          <p:val>
                                            <p:fltVal val="0"/>
                                          </p:val>
                                        </p:tav>
                                        <p:tav tm="100000">
                                          <p:val>
                                            <p:strVal val="#ppt_w"/>
                                          </p:val>
                                        </p:tav>
                                      </p:tavLst>
                                    </p:anim>
                                    <p:anim calcmode="lin" valueType="num">
                                      <p:cBhvr>
                                        <p:cTn id="445" dur="500" fill="hold"/>
                                        <p:tgtEl>
                                          <p:spTgt spid="163"/>
                                        </p:tgtEl>
                                        <p:attrNameLst>
                                          <p:attrName>ppt_h</p:attrName>
                                        </p:attrNameLst>
                                      </p:cBhvr>
                                      <p:tavLst>
                                        <p:tav tm="0">
                                          <p:val>
                                            <p:fltVal val="0"/>
                                          </p:val>
                                        </p:tav>
                                        <p:tav tm="100000">
                                          <p:val>
                                            <p:strVal val="#ppt_h"/>
                                          </p:val>
                                        </p:tav>
                                      </p:tavLst>
                                    </p:anim>
                                    <p:animEffect transition="in" filter="fade">
                                      <p:cBhvr>
                                        <p:cTn id="446" dur="500"/>
                                        <p:tgtEl>
                                          <p:spTgt spid="163"/>
                                        </p:tgtEl>
                                      </p:cBhvr>
                                    </p:animEffect>
                                  </p:childTnLst>
                                </p:cTn>
                              </p:par>
                              <p:par>
                                <p:cTn id="447" presetID="53" presetClass="entr" presetSubtype="16" fill="hold" nodeType="withEffect">
                                  <p:stCondLst>
                                    <p:cond delay="0"/>
                                  </p:stCondLst>
                                  <p:childTnLst>
                                    <p:set>
                                      <p:cBhvr>
                                        <p:cTn id="448" dur="1" fill="hold">
                                          <p:stCondLst>
                                            <p:cond delay="0"/>
                                          </p:stCondLst>
                                        </p:cTn>
                                        <p:tgtEl>
                                          <p:spTgt spid="164"/>
                                        </p:tgtEl>
                                        <p:attrNameLst>
                                          <p:attrName>style.visibility</p:attrName>
                                        </p:attrNameLst>
                                      </p:cBhvr>
                                      <p:to>
                                        <p:strVal val="visible"/>
                                      </p:to>
                                    </p:set>
                                    <p:anim calcmode="lin" valueType="num">
                                      <p:cBhvr>
                                        <p:cTn id="449" dur="500" fill="hold"/>
                                        <p:tgtEl>
                                          <p:spTgt spid="164"/>
                                        </p:tgtEl>
                                        <p:attrNameLst>
                                          <p:attrName>ppt_w</p:attrName>
                                        </p:attrNameLst>
                                      </p:cBhvr>
                                      <p:tavLst>
                                        <p:tav tm="0">
                                          <p:val>
                                            <p:fltVal val="0"/>
                                          </p:val>
                                        </p:tav>
                                        <p:tav tm="100000">
                                          <p:val>
                                            <p:strVal val="#ppt_w"/>
                                          </p:val>
                                        </p:tav>
                                      </p:tavLst>
                                    </p:anim>
                                    <p:anim calcmode="lin" valueType="num">
                                      <p:cBhvr>
                                        <p:cTn id="450" dur="500" fill="hold"/>
                                        <p:tgtEl>
                                          <p:spTgt spid="164"/>
                                        </p:tgtEl>
                                        <p:attrNameLst>
                                          <p:attrName>ppt_h</p:attrName>
                                        </p:attrNameLst>
                                      </p:cBhvr>
                                      <p:tavLst>
                                        <p:tav tm="0">
                                          <p:val>
                                            <p:fltVal val="0"/>
                                          </p:val>
                                        </p:tav>
                                        <p:tav tm="100000">
                                          <p:val>
                                            <p:strVal val="#ppt_h"/>
                                          </p:val>
                                        </p:tav>
                                      </p:tavLst>
                                    </p:anim>
                                    <p:animEffect transition="in" filter="fade">
                                      <p:cBhvr>
                                        <p:cTn id="451" dur="500"/>
                                        <p:tgtEl>
                                          <p:spTgt spid="164"/>
                                        </p:tgtEl>
                                      </p:cBhvr>
                                    </p:animEffect>
                                  </p:childTnLst>
                                </p:cTn>
                              </p:par>
                              <p:par>
                                <p:cTn id="452" presetID="53" presetClass="entr" presetSubtype="16" fill="hold" nodeType="withEffect">
                                  <p:stCondLst>
                                    <p:cond delay="0"/>
                                  </p:stCondLst>
                                  <p:childTnLst>
                                    <p:set>
                                      <p:cBhvr>
                                        <p:cTn id="453" dur="1" fill="hold">
                                          <p:stCondLst>
                                            <p:cond delay="0"/>
                                          </p:stCondLst>
                                        </p:cTn>
                                        <p:tgtEl>
                                          <p:spTgt spid="165"/>
                                        </p:tgtEl>
                                        <p:attrNameLst>
                                          <p:attrName>style.visibility</p:attrName>
                                        </p:attrNameLst>
                                      </p:cBhvr>
                                      <p:to>
                                        <p:strVal val="visible"/>
                                      </p:to>
                                    </p:set>
                                    <p:anim calcmode="lin" valueType="num">
                                      <p:cBhvr>
                                        <p:cTn id="454" dur="500" fill="hold"/>
                                        <p:tgtEl>
                                          <p:spTgt spid="165"/>
                                        </p:tgtEl>
                                        <p:attrNameLst>
                                          <p:attrName>ppt_w</p:attrName>
                                        </p:attrNameLst>
                                      </p:cBhvr>
                                      <p:tavLst>
                                        <p:tav tm="0">
                                          <p:val>
                                            <p:fltVal val="0"/>
                                          </p:val>
                                        </p:tav>
                                        <p:tav tm="100000">
                                          <p:val>
                                            <p:strVal val="#ppt_w"/>
                                          </p:val>
                                        </p:tav>
                                      </p:tavLst>
                                    </p:anim>
                                    <p:anim calcmode="lin" valueType="num">
                                      <p:cBhvr>
                                        <p:cTn id="455" dur="500" fill="hold"/>
                                        <p:tgtEl>
                                          <p:spTgt spid="165"/>
                                        </p:tgtEl>
                                        <p:attrNameLst>
                                          <p:attrName>ppt_h</p:attrName>
                                        </p:attrNameLst>
                                      </p:cBhvr>
                                      <p:tavLst>
                                        <p:tav tm="0">
                                          <p:val>
                                            <p:fltVal val="0"/>
                                          </p:val>
                                        </p:tav>
                                        <p:tav tm="100000">
                                          <p:val>
                                            <p:strVal val="#ppt_h"/>
                                          </p:val>
                                        </p:tav>
                                      </p:tavLst>
                                    </p:anim>
                                    <p:animEffect transition="in" filter="fade">
                                      <p:cBhvr>
                                        <p:cTn id="456" dur="500"/>
                                        <p:tgtEl>
                                          <p:spTgt spid="165"/>
                                        </p:tgtEl>
                                      </p:cBhvr>
                                    </p:animEffect>
                                  </p:childTnLst>
                                </p:cTn>
                              </p:par>
                              <p:par>
                                <p:cTn id="457" presetID="53" presetClass="entr" presetSubtype="16" fill="hold" nodeType="withEffect">
                                  <p:stCondLst>
                                    <p:cond delay="0"/>
                                  </p:stCondLst>
                                  <p:childTnLst>
                                    <p:set>
                                      <p:cBhvr>
                                        <p:cTn id="458" dur="1" fill="hold">
                                          <p:stCondLst>
                                            <p:cond delay="0"/>
                                          </p:stCondLst>
                                        </p:cTn>
                                        <p:tgtEl>
                                          <p:spTgt spid="166"/>
                                        </p:tgtEl>
                                        <p:attrNameLst>
                                          <p:attrName>style.visibility</p:attrName>
                                        </p:attrNameLst>
                                      </p:cBhvr>
                                      <p:to>
                                        <p:strVal val="visible"/>
                                      </p:to>
                                    </p:set>
                                    <p:anim calcmode="lin" valueType="num">
                                      <p:cBhvr>
                                        <p:cTn id="459" dur="500" fill="hold"/>
                                        <p:tgtEl>
                                          <p:spTgt spid="166"/>
                                        </p:tgtEl>
                                        <p:attrNameLst>
                                          <p:attrName>ppt_w</p:attrName>
                                        </p:attrNameLst>
                                      </p:cBhvr>
                                      <p:tavLst>
                                        <p:tav tm="0">
                                          <p:val>
                                            <p:fltVal val="0"/>
                                          </p:val>
                                        </p:tav>
                                        <p:tav tm="100000">
                                          <p:val>
                                            <p:strVal val="#ppt_w"/>
                                          </p:val>
                                        </p:tav>
                                      </p:tavLst>
                                    </p:anim>
                                    <p:anim calcmode="lin" valueType="num">
                                      <p:cBhvr>
                                        <p:cTn id="460" dur="500" fill="hold"/>
                                        <p:tgtEl>
                                          <p:spTgt spid="166"/>
                                        </p:tgtEl>
                                        <p:attrNameLst>
                                          <p:attrName>ppt_h</p:attrName>
                                        </p:attrNameLst>
                                      </p:cBhvr>
                                      <p:tavLst>
                                        <p:tav tm="0">
                                          <p:val>
                                            <p:fltVal val="0"/>
                                          </p:val>
                                        </p:tav>
                                        <p:tav tm="100000">
                                          <p:val>
                                            <p:strVal val="#ppt_h"/>
                                          </p:val>
                                        </p:tav>
                                      </p:tavLst>
                                    </p:anim>
                                    <p:animEffect transition="in" filter="fade">
                                      <p:cBhvr>
                                        <p:cTn id="461" dur="500"/>
                                        <p:tgtEl>
                                          <p:spTgt spid="166"/>
                                        </p:tgtEl>
                                      </p:cBhvr>
                                    </p:animEffect>
                                  </p:childTnLst>
                                </p:cTn>
                              </p:par>
                              <p:par>
                                <p:cTn id="462" presetID="53" presetClass="entr" presetSubtype="16" fill="hold" nodeType="withEffect">
                                  <p:stCondLst>
                                    <p:cond delay="0"/>
                                  </p:stCondLst>
                                  <p:childTnLst>
                                    <p:set>
                                      <p:cBhvr>
                                        <p:cTn id="463" dur="1" fill="hold">
                                          <p:stCondLst>
                                            <p:cond delay="0"/>
                                          </p:stCondLst>
                                        </p:cTn>
                                        <p:tgtEl>
                                          <p:spTgt spid="167"/>
                                        </p:tgtEl>
                                        <p:attrNameLst>
                                          <p:attrName>style.visibility</p:attrName>
                                        </p:attrNameLst>
                                      </p:cBhvr>
                                      <p:to>
                                        <p:strVal val="visible"/>
                                      </p:to>
                                    </p:set>
                                    <p:anim calcmode="lin" valueType="num">
                                      <p:cBhvr>
                                        <p:cTn id="464" dur="500" fill="hold"/>
                                        <p:tgtEl>
                                          <p:spTgt spid="167"/>
                                        </p:tgtEl>
                                        <p:attrNameLst>
                                          <p:attrName>ppt_w</p:attrName>
                                        </p:attrNameLst>
                                      </p:cBhvr>
                                      <p:tavLst>
                                        <p:tav tm="0">
                                          <p:val>
                                            <p:fltVal val="0"/>
                                          </p:val>
                                        </p:tav>
                                        <p:tav tm="100000">
                                          <p:val>
                                            <p:strVal val="#ppt_w"/>
                                          </p:val>
                                        </p:tav>
                                      </p:tavLst>
                                    </p:anim>
                                    <p:anim calcmode="lin" valueType="num">
                                      <p:cBhvr>
                                        <p:cTn id="465" dur="500" fill="hold"/>
                                        <p:tgtEl>
                                          <p:spTgt spid="167"/>
                                        </p:tgtEl>
                                        <p:attrNameLst>
                                          <p:attrName>ppt_h</p:attrName>
                                        </p:attrNameLst>
                                      </p:cBhvr>
                                      <p:tavLst>
                                        <p:tav tm="0">
                                          <p:val>
                                            <p:fltVal val="0"/>
                                          </p:val>
                                        </p:tav>
                                        <p:tav tm="100000">
                                          <p:val>
                                            <p:strVal val="#ppt_h"/>
                                          </p:val>
                                        </p:tav>
                                      </p:tavLst>
                                    </p:anim>
                                    <p:animEffect transition="in" filter="fade">
                                      <p:cBhvr>
                                        <p:cTn id="466" dur="500"/>
                                        <p:tgtEl>
                                          <p:spTgt spid="167"/>
                                        </p:tgtEl>
                                      </p:cBhvr>
                                    </p:animEffect>
                                  </p:childTnLst>
                                </p:cTn>
                              </p:par>
                              <p:par>
                                <p:cTn id="467" presetID="53" presetClass="entr" presetSubtype="16" fill="hold" nodeType="withEffect">
                                  <p:stCondLst>
                                    <p:cond delay="0"/>
                                  </p:stCondLst>
                                  <p:childTnLst>
                                    <p:set>
                                      <p:cBhvr>
                                        <p:cTn id="468" dur="1" fill="hold">
                                          <p:stCondLst>
                                            <p:cond delay="0"/>
                                          </p:stCondLst>
                                        </p:cTn>
                                        <p:tgtEl>
                                          <p:spTgt spid="184"/>
                                        </p:tgtEl>
                                        <p:attrNameLst>
                                          <p:attrName>style.visibility</p:attrName>
                                        </p:attrNameLst>
                                      </p:cBhvr>
                                      <p:to>
                                        <p:strVal val="visible"/>
                                      </p:to>
                                    </p:set>
                                    <p:anim calcmode="lin" valueType="num">
                                      <p:cBhvr>
                                        <p:cTn id="469" dur="500" fill="hold"/>
                                        <p:tgtEl>
                                          <p:spTgt spid="184"/>
                                        </p:tgtEl>
                                        <p:attrNameLst>
                                          <p:attrName>ppt_w</p:attrName>
                                        </p:attrNameLst>
                                      </p:cBhvr>
                                      <p:tavLst>
                                        <p:tav tm="0">
                                          <p:val>
                                            <p:fltVal val="0"/>
                                          </p:val>
                                        </p:tav>
                                        <p:tav tm="100000">
                                          <p:val>
                                            <p:strVal val="#ppt_w"/>
                                          </p:val>
                                        </p:tav>
                                      </p:tavLst>
                                    </p:anim>
                                    <p:anim calcmode="lin" valueType="num">
                                      <p:cBhvr>
                                        <p:cTn id="470" dur="500" fill="hold"/>
                                        <p:tgtEl>
                                          <p:spTgt spid="184"/>
                                        </p:tgtEl>
                                        <p:attrNameLst>
                                          <p:attrName>ppt_h</p:attrName>
                                        </p:attrNameLst>
                                      </p:cBhvr>
                                      <p:tavLst>
                                        <p:tav tm="0">
                                          <p:val>
                                            <p:fltVal val="0"/>
                                          </p:val>
                                        </p:tav>
                                        <p:tav tm="100000">
                                          <p:val>
                                            <p:strVal val="#ppt_h"/>
                                          </p:val>
                                        </p:tav>
                                      </p:tavLst>
                                    </p:anim>
                                    <p:animEffect transition="in" filter="fade">
                                      <p:cBhvr>
                                        <p:cTn id="471" dur="500"/>
                                        <p:tgtEl>
                                          <p:spTgt spid="184"/>
                                        </p:tgtEl>
                                      </p:cBhvr>
                                    </p:animEffect>
                                  </p:childTnLst>
                                </p:cTn>
                              </p:par>
                              <p:par>
                                <p:cTn id="472" presetID="53" presetClass="entr" presetSubtype="16" fill="hold" nodeType="withEffect">
                                  <p:stCondLst>
                                    <p:cond delay="0"/>
                                  </p:stCondLst>
                                  <p:childTnLst>
                                    <p:set>
                                      <p:cBhvr>
                                        <p:cTn id="473" dur="1" fill="hold">
                                          <p:stCondLst>
                                            <p:cond delay="0"/>
                                          </p:stCondLst>
                                        </p:cTn>
                                        <p:tgtEl>
                                          <p:spTgt spid="173"/>
                                        </p:tgtEl>
                                        <p:attrNameLst>
                                          <p:attrName>style.visibility</p:attrName>
                                        </p:attrNameLst>
                                      </p:cBhvr>
                                      <p:to>
                                        <p:strVal val="visible"/>
                                      </p:to>
                                    </p:set>
                                    <p:anim calcmode="lin" valueType="num">
                                      <p:cBhvr>
                                        <p:cTn id="474" dur="500" fill="hold"/>
                                        <p:tgtEl>
                                          <p:spTgt spid="173"/>
                                        </p:tgtEl>
                                        <p:attrNameLst>
                                          <p:attrName>ppt_w</p:attrName>
                                        </p:attrNameLst>
                                      </p:cBhvr>
                                      <p:tavLst>
                                        <p:tav tm="0">
                                          <p:val>
                                            <p:fltVal val="0"/>
                                          </p:val>
                                        </p:tav>
                                        <p:tav tm="100000">
                                          <p:val>
                                            <p:strVal val="#ppt_w"/>
                                          </p:val>
                                        </p:tav>
                                      </p:tavLst>
                                    </p:anim>
                                    <p:anim calcmode="lin" valueType="num">
                                      <p:cBhvr>
                                        <p:cTn id="475" dur="500" fill="hold"/>
                                        <p:tgtEl>
                                          <p:spTgt spid="173"/>
                                        </p:tgtEl>
                                        <p:attrNameLst>
                                          <p:attrName>ppt_h</p:attrName>
                                        </p:attrNameLst>
                                      </p:cBhvr>
                                      <p:tavLst>
                                        <p:tav tm="0">
                                          <p:val>
                                            <p:fltVal val="0"/>
                                          </p:val>
                                        </p:tav>
                                        <p:tav tm="100000">
                                          <p:val>
                                            <p:strVal val="#ppt_h"/>
                                          </p:val>
                                        </p:tav>
                                      </p:tavLst>
                                    </p:anim>
                                    <p:animEffect transition="in" filter="fade">
                                      <p:cBhvr>
                                        <p:cTn id="476" dur="500"/>
                                        <p:tgtEl>
                                          <p:spTgt spid="173"/>
                                        </p:tgtEl>
                                      </p:cBhvr>
                                    </p:animEffect>
                                  </p:childTnLst>
                                </p:cTn>
                              </p:par>
                            </p:childTnLst>
                          </p:cTn>
                        </p:par>
                        <p:par>
                          <p:cTn id="477" fill="hold">
                            <p:stCondLst>
                              <p:cond delay="14500"/>
                            </p:stCondLst>
                            <p:childTnLst>
                              <p:par>
                                <p:cTn id="478" presetID="42" presetClass="entr" presetSubtype="0" fill="hold" nodeType="afterEffect">
                                  <p:stCondLst>
                                    <p:cond delay="0"/>
                                  </p:stCondLst>
                                  <p:childTnLst>
                                    <p:set>
                                      <p:cBhvr>
                                        <p:cTn id="479" dur="1" fill="hold">
                                          <p:stCondLst>
                                            <p:cond delay="0"/>
                                          </p:stCondLst>
                                        </p:cTn>
                                        <p:tgtEl>
                                          <p:spTgt spid="139"/>
                                        </p:tgtEl>
                                        <p:attrNameLst>
                                          <p:attrName>style.visibility</p:attrName>
                                        </p:attrNameLst>
                                      </p:cBhvr>
                                      <p:to>
                                        <p:strVal val="visible"/>
                                      </p:to>
                                    </p:set>
                                    <p:animEffect transition="in" filter="fade">
                                      <p:cBhvr>
                                        <p:cTn id="480" dur="500"/>
                                        <p:tgtEl>
                                          <p:spTgt spid="139"/>
                                        </p:tgtEl>
                                      </p:cBhvr>
                                    </p:animEffect>
                                    <p:anim calcmode="lin" valueType="num">
                                      <p:cBhvr>
                                        <p:cTn id="481" dur="500" fill="hold"/>
                                        <p:tgtEl>
                                          <p:spTgt spid="139"/>
                                        </p:tgtEl>
                                        <p:attrNameLst>
                                          <p:attrName>ppt_x</p:attrName>
                                        </p:attrNameLst>
                                      </p:cBhvr>
                                      <p:tavLst>
                                        <p:tav tm="0">
                                          <p:val>
                                            <p:strVal val="#ppt_x"/>
                                          </p:val>
                                        </p:tav>
                                        <p:tav tm="100000">
                                          <p:val>
                                            <p:strVal val="#ppt_x"/>
                                          </p:val>
                                        </p:tav>
                                      </p:tavLst>
                                    </p:anim>
                                    <p:anim calcmode="lin" valueType="num">
                                      <p:cBhvr>
                                        <p:cTn id="482" dur="500" fill="hold"/>
                                        <p:tgtEl>
                                          <p:spTgt spid="139"/>
                                        </p:tgtEl>
                                        <p:attrNameLst>
                                          <p:attrName>ppt_y</p:attrName>
                                        </p:attrNameLst>
                                      </p:cBhvr>
                                      <p:tavLst>
                                        <p:tav tm="0">
                                          <p:val>
                                            <p:strVal val="#ppt_y+.1"/>
                                          </p:val>
                                        </p:tav>
                                        <p:tav tm="100000">
                                          <p:val>
                                            <p:strVal val="#ppt_y"/>
                                          </p:val>
                                        </p:tav>
                                      </p:tavLst>
                                    </p:anim>
                                  </p:childTnLst>
                                </p:cTn>
                              </p:par>
                            </p:childTnLst>
                          </p:cTn>
                        </p:par>
                        <p:par>
                          <p:cTn id="483" fill="hold">
                            <p:stCondLst>
                              <p:cond delay="15000"/>
                            </p:stCondLst>
                            <p:childTnLst>
                              <p:par>
                                <p:cTn id="484" presetID="53" presetClass="entr" presetSubtype="16" fill="hold" nodeType="afterEffect">
                                  <p:stCondLst>
                                    <p:cond delay="0"/>
                                  </p:stCondLst>
                                  <p:childTnLst>
                                    <p:set>
                                      <p:cBhvr>
                                        <p:cTn id="485" dur="1" fill="hold">
                                          <p:stCondLst>
                                            <p:cond delay="0"/>
                                          </p:stCondLst>
                                        </p:cTn>
                                        <p:tgtEl>
                                          <p:spTgt spid="140"/>
                                        </p:tgtEl>
                                        <p:attrNameLst>
                                          <p:attrName>style.visibility</p:attrName>
                                        </p:attrNameLst>
                                      </p:cBhvr>
                                      <p:to>
                                        <p:strVal val="visible"/>
                                      </p:to>
                                    </p:set>
                                    <p:anim calcmode="lin" valueType="num">
                                      <p:cBhvr>
                                        <p:cTn id="486" dur="500" fill="hold"/>
                                        <p:tgtEl>
                                          <p:spTgt spid="140"/>
                                        </p:tgtEl>
                                        <p:attrNameLst>
                                          <p:attrName>ppt_w</p:attrName>
                                        </p:attrNameLst>
                                      </p:cBhvr>
                                      <p:tavLst>
                                        <p:tav tm="0">
                                          <p:val>
                                            <p:fltVal val="0"/>
                                          </p:val>
                                        </p:tav>
                                        <p:tav tm="100000">
                                          <p:val>
                                            <p:strVal val="#ppt_w"/>
                                          </p:val>
                                        </p:tav>
                                      </p:tavLst>
                                    </p:anim>
                                    <p:anim calcmode="lin" valueType="num">
                                      <p:cBhvr>
                                        <p:cTn id="487" dur="500" fill="hold"/>
                                        <p:tgtEl>
                                          <p:spTgt spid="140"/>
                                        </p:tgtEl>
                                        <p:attrNameLst>
                                          <p:attrName>ppt_h</p:attrName>
                                        </p:attrNameLst>
                                      </p:cBhvr>
                                      <p:tavLst>
                                        <p:tav tm="0">
                                          <p:val>
                                            <p:fltVal val="0"/>
                                          </p:val>
                                        </p:tav>
                                        <p:tav tm="100000">
                                          <p:val>
                                            <p:strVal val="#ppt_h"/>
                                          </p:val>
                                        </p:tav>
                                      </p:tavLst>
                                    </p:anim>
                                    <p:animEffect transition="in" filter="fade">
                                      <p:cBhvr>
                                        <p:cTn id="488" dur="500"/>
                                        <p:tgtEl>
                                          <p:spTgt spid="140"/>
                                        </p:tgtEl>
                                      </p:cBhvr>
                                    </p:animEffect>
                                  </p:childTnLst>
                                </p:cTn>
                              </p:par>
                              <p:par>
                                <p:cTn id="489" presetID="53" presetClass="entr" presetSubtype="16" fill="hold" nodeType="withEffect">
                                  <p:stCondLst>
                                    <p:cond delay="0"/>
                                  </p:stCondLst>
                                  <p:childTnLst>
                                    <p:set>
                                      <p:cBhvr>
                                        <p:cTn id="490" dur="1" fill="hold">
                                          <p:stCondLst>
                                            <p:cond delay="0"/>
                                          </p:stCondLst>
                                        </p:cTn>
                                        <p:tgtEl>
                                          <p:spTgt spid="141"/>
                                        </p:tgtEl>
                                        <p:attrNameLst>
                                          <p:attrName>style.visibility</p:attrName>
                                        </p:attrNameLst>
                                      </p:cBhvr>
                                      <p:to>
                                        <p:strVal val="visible"/>
                                      </p:to>
                                    </p:set>
                                    <p:anim calcmode="lin" valueType="num">
                                      <p:cBhvr>
                                        <p:cTn id="491" dur="500" fill="hold"/>
                                        <p:tgtEl>
                                          <p:spTgt spid="141"/>
                                        </p:tgtEl>
                                        <p:attrNameLst>
                                          <p:attrName>ppt_w</p:attrName>
                                        </p:attrNameLst>
                                      </p:cBhvr>
                                      <p:tavLst>
                                        <p:tav tm="0">
                                          <p:val>
                                            <p:fltVal val="0"/>
                                          </p:val>
                                        </p:tav>
                                        <p:tav tm="100000">
                                          <p:val>
                                            <p:strVal val="#ppt_w"/>
                                          </p:val>
                                        </p:tav>
                                      </p:tavLst>
                                    </p:anim>
                                    <p:anim calcmode="lin" valueType="num">
                                      <p:cBhvr>
                                        <p:cTn id="492" dur="500" fill="hold"/>
                                        <p:tgtEl>
                                          <p:spTgt spid="141"/>
                                        </p:tgtEl>
                                        <p:attrNameLst>
                                          <p:attrName>ppt_h</p:attrName>
                                        </p:attrNameLst>
                                      </p:cBhvr>
                                      <p:tavLst>
                                        <p:tav tm="0">
                                          <p:val>
                                            <p:fltVal val="0"/>
                                          </p:val>
                                        </p:tav>
                                        <p:tav tm="100000">
                                          <p:val>
                                            <p:strVal val="#ppt_h"/>
                                          </p:val>
                                        </p:tav>
                                      </p:tavLst>
                                    </p:anim>
                                    <p:animEffect transition="in" filter="fade">
                                      <p:cBhvr>
                                        <p:cTn id="493" dur="500"/>
                                        <p:tgtEl>
                                          <p:spTgt spid="141"/>
                                        </p:tgtEl>
                                      </p:cBhvr>
                                    </p:animEffect>
                                  </p:childTnLst>
                                </p:cTn>
                              </p:par>
                              <p:par>
                                <p:cTn id="494" presetID="53" presetClass="entr" presetSubtype="16" fill="hold" nodeType="withEffect">
                                  <p:stCondLst>
                                    <p:cond delay="0"/>
                                  </p:stCondLst>
                                  <p:childTnLst>
                                    <p:set>
                                      <p:cBhvr>
                                        <p:cTn id="495" dur="1" fill="hold">
                                          <p:stCondLst>
                                            <p:cond delay="0"/>
                                          </p:stCondLst>
                                        </p:cTn>
                                        <p:tgtEl>
                                          <p:spTgt spid="142"/>
                                        </p:tgtEl>
                                        <p:attrNameLst>
                                          <p:attrName>style.visibility</p:attrName>
                                        </p:attrNameLst>
                                      </p:cBhvr>
                                      <p:to>
                                        <p:strVal val="visible"/>
                                      </p:to>
                                    </p:set>
                                    <p:anim calcmode="lin" valueType="num">
                                      <p:cBhvr>
                                        <p:cTn id="496" dur="500" fill="hold"/>
                                        <p:tgtEl>
                                          <p:spTgt spid="142"/>
                                        </p:tgtEl>
                                        <p:attrNameLst>
                                          <p:attrName>ppt_w</p:attrName>
                                        </p:attrNameLst>
                                      </p:cBhvr>
                                      <p:tavLst>
                                        <p:tav tm="0">
                                          <p:val>
                                            <p:fltVal val="0"/>
                                          </p:val>
                                        </p:tav>
                                        <p:tav tm="100000">
                                          <p:val>
                                            <p:strVal val="#ppt_w"/>
                                          </p:val>
                                        </p:tav>
                                      </p:tavLst>
                                    </p:anim>
                                    <p:anim calcmode="lin" valueType="num">
                                      <p:cBhvr>
                                        <p:cTn id="497" dur="500" fill="hold"/>
                                        <p:tgtEl>
                                          <p:spTgt spid="142"/>
                                        </p:tgtEl>
                                        <p:attrNameLst>
                                          <p:attrName>ppt_h</p:attrName>
                                        </p:attrNameLst>
                                      </p:cBhvr>
                                      <p:tavLst>
                                        <p:tav tm="0">
                                          <p:val>
                                            <p:fltVal val="0"/>
                                          </p:val>
                                        </p:tav>
                                        <p:tav tm="100000">
                                          <p:val>
                                            <p:strVal val="#ppt_h"/>
                                          </p:val>
                                        </p:tav>
                                      </p:tavLst>
                                    </p:anim>
                                    <p:animEffect transition="in" filter="fade">
                                      <p:cBhvr>
                                        <p:cTn id="498" dur="500"/>
                                        <p:tgtEl>
                                          <p:spTgt spid="142"/>
                                        </p:tgtEl>
                                      </p:cBhvr>
                                    </p:animEffect>
                                  </p:childTnLst>
                                </p:cTn>
                              </p:par>
                              <p:par>
                                <p:cTn id="499" presetID="53" presetClass="entr" presetSubtype="16" fill="hold" nodeType="withEffect">
                                  <p:stCondLst>
                                    <p:cond delay="0"/>
                                  </p:stCondLst>
                                  <p:childTnLst>
                                    <p:set>
                                      <p:cBhvr>
                                        <p:cTn id="500" dur="1" fill="hold">
                                          <p:stCondLst>
                                            <p:cond delay="0"/>
                                          </p:stCondLst>
                                        </p:cTn>
                                        <p:tgtEl>
                                          <p:spTgt spid="143"/>
                                        </p:tgtEl>
                                        <p:attrNameLst>
                                          <p:attrName>style.visibility</p:attrName>
                                        </p:attrNameLst>
                                      </p:cBhvr>
                                      <p:to>
                                        <p:strVal val="visible"/>
                                      </p:to>
                                    </p:set>
                                    <p:anim calcmode="lin" valueType="num">
                                      <p:cBhvr>
                                        <p:cTn id="501" dur="500" fill="hold"/>
                                        <p:tgtEl>
                                          <p:spTgt spid="143"/>
                                        </p:tgtEl>
                                        <p:attrNameLst>
                                          <p:attrName>ppt_w</p:attrName>
                                        </p:attrNameLst>
                                      </p:cBhvr>
                                      <p:tavLst>
                                        <p:tav tm="0">
                                          <p:val>
                                            <p:fltVal val="0"/>
                                          </p:val>
                                        </p:tav>
                                        <p:tav tm="100000">
                                          <p:val>
                                            <p:strVal val="#ppt_w"/>
                                          </p:val>
                                        </p:tav>
                                      </p:tavLst>
                                    </p:anim>
                                    <p:anim calcmode="lin" valueType="num">
                                      <p:cBhvr>
                                        <p:cTn id="502" dur="500" fill="hold"/>
                                        <p:tgtEl>
                                          <p:spTgt spid="143"/>
                                        </p:tgtEl>
                                        <p:attrNameLst>
                                          <p:attrName>ppt_h</p:attrName>
                                        </p:attrNameLst>
                                      </p:cBhvr>
                                      <p:tavLst>
                                        <p:tav tm="0">
                                          <p:val>
                                            <p:fltVal val="0"/>
                                          </p:val>
                                        </p:tav>
                                        <p:tav tm="100000">
                                          <p:val>
                                            <p:strVal val="#ppt_h"/>
                                          </p:val>
                                        </p:tav>
                                      </p:tavLst>
                                    </p:anim>
                                    <p:animEffect transition="in" filter="fade">
                                      <p:cBhvr>
                                        <p:cTn id="503" dur="500"/>
                                        <p:tgtEl>
                                          <p:spTgt spid="143"/>
                                        </p:tgtEl>
                                      </p:cBhvr>
                                    </p:animEffect>
                                  </p:childTnLst>
                                </p:cTn>
                              </p:par>
                              <p:par>
                                <p:cTn id="504" presetID="53" presetClass="entr" presetSubtype="16" fill="hold" nodeType="withEffect">
                                  <p:stCondLst>
                                    <p:cond delay="0"/>
                                  </p:stCondLst>
                                  <p:childTnLst>
                                    <p:set>
                                      <p:cBhvr>
                                        <p:cTn id="505" dur="1" fill="hold">
                                          <p:stCondLst>
                                            <p:cond delay="0"/>
                                          </p:stCondLst>
                                        </p:cTn>
                                        <p:tgtEl>
                                          <p:spTgt spid="144"/>
                                        </p:tgtEl>
                                        <p:attrNameLst>
                                          <p:attrName>style.visibility</p:attrName>
                                        </p:attrNameLst>
                                      </p:cBhvr>
                                      <p:to>
                                        <p:strVal val="visible"/>
                                      </p:to>
                                    </p:set>
                                    <p:anim calcmode="lin" valueType="num">
                                      <p:cBhvr>
                                        <p:cTn id="506" dur="500" fill="hold"/>
                                        <p:tgtEl>
                                          <p:spTgt spid="144"/>
                                        </p:tgtEl>
                                        <p:attrNameLst>
                                          <p:attrName>ppt_w</p:attrName>
                                        </p:attrNameLst>
                                      </p:cBhvr>
                                      <p:tavLst>
                                        <p:tav tm="0">
                                          <p:val>
                                            <p:fltVal val="0"/>
                                          </p:val>
                                        </p:tav>
                                        <p:tav tm="100000">
                                          <p:val>
                                            <p:strVal val="#ppt_w"/>
                                          </p:val>
                                        </p:tav>
                                      </p:tavLst>
                                    </p:anim>
                                    <p:anim calcmode="lin" valueType="num">
                                      <p:cBhvr>
                                        <p:cTn id="507" dur="500" fill="hold"/>
                                        <p:tgtEl>
                                          <p:spTgt spid="144"/>
                                        </p:tgtEl>
                                        <p:attrNameLst>
                                          <p:attrName>ppt_h</p:attrName>
                                        </p:attrNameLst>
                                      </p:cBhvr>
                                      <p:tavLst>
                                        <p:tav tm="0">
                                          <p:val>
                                            <p:fltVal val="0"/>
                                          </p:val>
                                        </p:tav>
                                        <p:tav tm="100000">
                                          <p:val>
                                            <p:strVal val="#ppt_h"/>
                                          </p:val>
                                        </p:tav>
                                      </p:tavLst>
                                    </p:anim>
                                    <p:animEffect transition="in" filter="fade">
                                      <p:cBhvr>
                                        <p:cTn id="508" dur="500"/>
                                        <p:tgtEl>
                                          <p:spTgt spid="144"/>
                                        </p:tgtEl>
                                      </p:cBhvr>
                                    </p:animEffect>
                                  </p:childTnLst>
                                </p:cTn>
                              </p:par>
                              <p:par>
                                <p:cTn id="509" presetID="53" presetClass="entr" presetSubtype="16" fill="hold" nodeType="withEffect">
                                  <p:stCondLst>
                                    <p:cond delay="0"/>
                                  </p:stCondLst>
                                  <p:childTnLst>
                                    <p:set>
                                      <p:cBhvr>
                                        <p:cTn id="510" dur="1" fill="hold">
                                          <p:stCondLst>
                                            <p:cond delay="0"/>
                                          </p:stCondLst>
                                        </p:cTn>
                                        <p:tgtEl>
                                          <p:spTgt spid="145"/>
                                        </p:tgtEl>
                                        <p:attrNameLst>
                                          <p:attrName>style.visibility</p:attrName>
                                        </p:attrNameLst>
                                      </p:cBhvr>
                                      <p:to>
                                        <p:strVal val="visible"/>
                                      </p:to>
                                    </p:set>
                                    <p:anim calcmode="lin" valueType="num">
                                      <p:cBhvr>
                                        <p:cTn id="511" dur="500" fill="hold"/>
                                        <p:tgtEl>
                                          <p:spTgt spid="145"/>
                                        </p:tgtEl>
                                        <p:attrNameLst>
                                          <p:attrName>ppt_w</p:attrName>
                                        </p:attrNameLst>
                                      </p:cBhvr>
                                      <p:tavLst>
                                        <p:tav tm="0">
                                          <p:val>
                                            <p:fltVal val="0"/>
                                          </p:val>
                                        </p:tav>
                                        <p:tav tm="100000">
                                          <p:val>
                                            <p:strVal val="#ppt_w"/>
                                          </p:val>
                                        </p:tav>
                                      </p:tavLst>
                                    </p:anim>
                                    <p:anim calcmode="lin" valueType="num">
                                      <p:cBhvr>
                                        <p:cTn id="512" dur="500" fill="hold"/>
                                        <p:tgtEl>
                                          <p:spTgt spid="145"/>
                                        </p:tgtEl>
                                        <p:attrNameLst>
                                          <p:attrName>ppt_h</p:attrName>
                                        </p:attrNameLst>
                                      </p:cBhvr>
                                      <p:tavLst>
                                        <p:tav tm="0">
                                          <p:val>
                                            <p:fltVal val="0"/>
                                          </p:val>
                                        </p:tav>
                                        <p:tav tm="100000">
                                          <p:val>
                                            <p:strVal val="#ppt_h"/>
                                          </p:val>
                                        </p:tav>
                                      </p:tavLst>
                                    </p:anim>
                                    <p:animEffect transition="in" filter="fade">
                                      <p:cBhvr>
                                        <p:cTn id="513" dur="500"/>
                                        <p:tgtEl>
                                          <p:spTgt spid="145"/>
                                        </p:tgtEl>
                                      </p:cBhvr>
                                    </p:animEffect>
                                  </p:childTnLst>
                                </p:cTn>
                              </p:par>
                              <p:par>
                                <p:cTn id="514" presetID="53" presetClass="entr" presetSubtype="16" fill="hold" nodeType="withEffect">
                                  <p:stCondLst>
                                    <p:cond delay="0"/>
                                  </p:stCondLst>
                                  <p:childTnLst>
                                    <p:set>
                                      <p:cBhvr>
                                        <p:cTn id="515" dur="1" fill="hold">
                                          <p:stCondLst>
                                            <p:cond delay="0"/>
                                          </p:stCondLst>
                                        </p:cTn>
                                        <p:tgtEl>
                                          <p:spTgt spid="146"/>
                                        </p:tgtEl>
                                        <p:attrNameLst>
                                          <p:attrName>style.visibility</p:attrName>
                                        </p:attrNameLst>
                                      </p:cBhvr>
                                      <p:to>
                                        <p:strVal val="visible"/>
                                      </p:to>
                                    </p:set>
                                    <p:anim calcmode="lin" valueType="num">
                                      <p:cBhvr>
                                        <p:cTn id="516" dur="500" fill="hold"/>
                                        <p:tgtEl>
                                          <p:spTgt spid="146"/>
                                        </p:tgtEl>
                                        <p:attrNameLst>
                                          <p:attrName>ppt_w</p:attrName>
                                        </p:attrNameLst>
                                      </p:cBhvr>
                                      <p:tavLst>
                                        <p:tav tm="0">
                                          <p:val>
                                            <p:fltVal val="0"/>
                                          </p:val>
                                        </p:tav>
                                        <p:tav tm="100000">
                                          <p:val>
                                            <p:strVal val="#ppt_w"/>
                                          </p:val>
                                        </p:tav>
                                      </p:tavLst>
                                    </p:anim>
                                    <p:anim calcmode="lin" valueType="num">
                                      <p:cBhvr>
                                        <p:cTn id="517" dur="500" fill="hold"/>
                                        <p:tgtEl>
                                          <p:spTgt spid="146"/>
                                        </p:tgtEl>
                                        <p:attrNameLst>
                                          <p:attrName>ppt_h</p:attrName>
                                        </p:attrNameLst>
                                      </p:cBhvr>
                                      <p:tavLst>
                                        <p:tav tm="0">
                                          <p:val>
                                            <p:fltVal val="0"/>
                                          </p:val>
                                        </p:tav>
                                        <p:tav tm="100000">
                                          <p:val>
                                            <p:strVal val="#ppt_h"/>
                                          </p:val>
                                        </p:tav>
                                      </p:tavLst>
                                    </p:anim>
                                    <p:animEffect transition="in" filter="fade">
                                      <p:cBhvr>
                                        <p:cTn id="518" dur="500"/>
                                        <p:tgtEl>
                                          <p:spTgt spid="146"/>
                                        </p:tgtEl>
                                      </p:cBhvr>
                                    </p:animEffect>
                                  </p:childTnLst>
                                </p:cTn>
                              </p:par>
                              <p:par>
                                <p:cTn id="519" presetID="53" presetClass="entr" presetSubtype="16" fill="hold" nodeType="withEffect">
                                  <p:stCondLst>
                                    <p:cond delay="0"/>
                                  </p:stCondLst>
                                  <p:childTnLst>
                                    <p:set>
                                      <p:cBhvr>
                                        <p:cTn id="520" dur="1" fill="hold">
                                          <p:stCondLst>
                                            <p:cond delay="0"/>
                                          </p:stCondLst>
                                        </p:cTn>
                                        <p:tgtEl>
                                          <p:spTgt spid="147"/>
                                        </p:tgtEl>
                                        <p:attrNameLst>
                                          <p:attrName>style.visibility</p:attrName>
                                        </p:attrNameLst>
                                      </p:cBhvr>
                                      <p:to>
                                        <p:strVal val="visible"/>
                                      </p:to>
                                    </p:set>
                                    <p:anim calcmode="lin" valueType="num">
                                      <p:cBhvr>
                                        <p:cTn id="521" dur="500" fill="hold"/>
                                        <p:tgtEl>
                                          <p:spTgt spid="147"/>
                                        </p:tgtEl>
                                        <p:attrNameLst>
                                          <p:attrName>ppt_w</p:attrName>
                                        </p:attrNameLst>
                                      </p:cBhvr>
                                      <p:tavLst>
                                        <p:tav tm="0">
                                          <p:val>
                                            <p:fltVal val="0"/>
                                          </p:val>
                                        </p:tav>
                                        <p:tav tm="100000">
                                          <p:val>
                                            <p:strVal val="#ppt_w"/>
                                          </p:val>
                                        </p:tav>
                                      </p:tavLst>
                                    </p:anim>
                                    <p:anim calcmode="lin" valueType="num">
                                      <p:cBhvr>
                                        <p:cTn id="522" dur="500" fill="hold"/>
                                        <p:tgtEl>
                                          <p:spTgt spid="147"/>
                                        </p:tgtEl>
                                        <p:attrNameLst>
                                          <p:attrName>ppt_h</p:attrName>
                                        </p:attrNameLst>
                                      </p:cBhvr>
                                      <p:tavLst>
                                        <p:tav tm="0">
                                          <p:val>
                                            <p:fltVal val="0"/>
                                          </p:val>
                                        </p:tav>
                                        <p:tav tm="100000">
                                          <p:val>
                                            <p:strVal val="#ppt_h"/>
                                          </p:val>
                                        </p:tav>
                                      </p:tavLst>
                                    </p:anim>
                                    <p:animEffect transition="in" filter="fade">
                                      <p:cBhvr>
                                        <p:cTn id="523" dur="500"/>
                                        <p:tgtEl>
                                          <p:spTgt spid="147"/>
                                        </p:tgtEl>
                                      </p:cBhvr>
                                    </p:animEffect>
                                  </p:childTnLst>
                                </p:cTn>
                              </p:par>
                              <p:par>
                                <p:cTn id="524" presetID="53" presetClass="entr" presetSubtype="16" fill="hold" nodeType="withEffect">
                                  <p:stCondLst>
                                    <p:cond delay="0"/>
                                  </p:stCondLst>
                                  <p:childTnLst>
                                    <p:set>
                                      <p:cBhvr>
                                        <p:cTn id="525" dur="1" fill="hold">
                                          <p:stCondLst>
                                            <p:cond delay="0"/>
                                          </p:stCondLst>
                                        </p:cTn>
                                        <p:tgtEl>
                                          <p:spTgt spid="148"/>
                                        </p:tgtEl>
                                        <p:attrNameLst>
                                          <p:attrName>style.visibility</p:attrName>
                                        </p:attrNameLst>
                                      </p:cBhvr>
                                      <p:to>
                                        <p:strVal val="visible"/>
                                      </p:to>
                                    </p:set>
                                    <p:anim calcmode="lin" valueType="num">
                                      <p:cBhvr>
                                        <p:cTn id="526" dur="500" fill="hold"/>
                                        <p:tgtEl>
                                          <p:spTgt spid="148"/>
                                        </p:tgtEl>
                                        <p:attrNameLst>
                                          <p:attrName>ppt_w</p:attrName>
                                        </p:attrNameLst>
                                      </p:cBhvr>
                                      <p:tavLst>
                                        <p:tav tm="0">
                                          <p:val>
                                            <p:fltVal val="0"/>
                                          </p:val>
                                        </p:tav>
                                        <p:tav tm="100000">
                                          <p:val>
                                            <p:strVal val="#ppt_w"/>
                                          </p:val>
                                        </p:tav>
                                      </p:tavLst>
                                    </p:anim>
                                    <p:anim calcmode="lin" valueType="num">
                                      <p:cBhvr>
                                        <p:cTn id="527" dur="500" fill="hold"/>
                                        <p:tgtEl>
                                          <p:spTgt spid="148"/>
                                        </p:tgtEl>
                                        <p:attrNameLst>
                                          <p:attrName>ppt_h</p:attrName>
                                        </p:attrNameLst>
                                      </p:cBhvr>
                                      <p:tavLst>
                                        <p:tav tm="0">
                                          <p:val>
                                            <p:fltVal val="0"/>
                                          </p:val>
                                        </p:tav>
                                        <p:tav tm="100000">
                                          <p:val>
                                            <p:strVal val="#ppt_h"/>
                                          </p:val>
                                        </p:tav>
                                      </p:tavLst>
                                    </p:anim>
                                    <p:animEffect transition="in" filter="fade">
                                      <p:cBhvr>
                                        <p:cTn id="528" dur="500"/>
                                        <p:tgtEl>
                                          <p:spTgt spid="148"/>
                                        </p:tgtEl>
                                      </p:cBhvr>
                                    </p:animEffect>
                                  </p:childTnLst>
                                </p:cTn>
                              </p:par>
                              <p:par>
                                <p:cTn id="529" presetID="53" presetClass="entr" presetSubtype="16" fill="hold" nodeType="withEffect">
                                  <p:stCondLst>
                                    <p:cond delay="0"/>
                                  </p:stCondLst>
                                  <p:childTnLst>
                                    <p:set>
                                      <p:cBhvr>
                                        <p:cTn id="530" dur="1" fill="hold">
                                          <p:stCondLst>
                                            <p:cond delay="0"/>
                                          </p:stCondLst>
                                        </p:cTn>
                                        <p:tgtEl>
                                          <p:spTgt spid="177"/>
                                        </p:tgtEl>
                                        <p:attrNameLst>
                                          <p:attrName>style.visibility</p:attrName>
                                        </p:attrNameLst>
                                      </p:cBhvr>
                                      <p:to>
                                        <p:strVal val="visible"/>
                                      </p:to>
                                    </p:set>
                                    <p:anim calcmode="lin" valueType="num">
                                      <p:cBhvr>
                                        <p:cTn id="531" dur="500" fill="hold"/>
                                        <p:tgtEl>
                                          <p:spTgt spid="177"/>
                                        </p:tgtEl>
                                        <p:attrNameLst>
                                          <p:attrName>ppt_w</p:attrName>
                                        </p:attrNameLst>
                                      </p:cBhvr>
                                      <p:tavLst>
                                        <p:tav tm="0">
                                          <p:val>
                                            <p:fltVal val="0"/>
                                          </p:val>
                                        </p:tav>
                                        <p:tav tm="100000">
                                          <p:val>
                                            <p:strVal val="#ppt_w"/>
                                          </p:val>
                                        </p:tav>
                                      </p:tavLst>
                                    </p:anim>
                                    <p:anim calcmode="lin" valueType="num">
                                      <p:cBhvr>
                                        <p:cTn id="532" dur="500" fill="hold"/>
                                        <p:tgtEl>
                                          <p:spTgt spid="177"/>
                                        </p:tgtEl>
                                        <p:attrNameLst>
                                          <p:attrName>ppt_h</p:attrName>
                                        </p:attrNameLst>
                                      </p:cBhvr>
                                      <p:tavLst>
                                        <p:tav tm="0">
                                          <p:val>
                                            <p:fltVal val="0"/>
                                          </p:val>
                                        </p:tav>
                                        <p:tav tm="100000">
                                          <p:val>
                                            <p:strVal val="#ppt_h"/>
                                          </p:val>
                                        </p:tav>
                                      </p:tavLst>
                                    </p:anim>
                                    <p:animEffect transition="in" filter="fade">
                                      <p:cBhvr>
                                        <p:cTn id="533" dur="500"/>
                                        <p:tgtEl>
                                          <p:spTgt spid="177"/>
                                        </p:tgtEl>
                                      </p:cBhvr>
                                    </p:animEffect>
                                  </p:childTnLst>
                                </p:cTn>
                              </p:par>
                              <p:par>
                                <p:cTn id="534" presetID="53" presetClass="entr" presetSubtype="16" fill="hold" nodeType="withEffect">
                                  <p:stCondLst>
                                    <p:cond delay="0"/>
                                  </p:stCondLst>
                                  <p:childTnLst>
                                    <p:set>
                                      <p:cBhvr>
                                        <p:cTn id="535" dur="1" fill="hold">
                                          <p:stCondLst>
                                            <p:cond delay="0"/>
                                          </p:stCondLst>
                                        </p:cTn>
                                        <p:tgtEl>
                                          <p:spTgt spid="179"/>
                                        </p:tgtEl>
                                        <p:attrNameLst>
                                          <p:attrName>style.visibility</p:attrName>
                                        </p:attrNameLst>
                                      </p:cBhvr>
                                      <p:to>
                                        <p:strVal val="visible"/>
                                      </p:to>
                                    </p:set>
                                    <p:anim calcmode="lin" valueType="num">
                                      <p:cBhvr>
                                        <p:cTn id="536" dur="500" fill="hold"/>
                                        <p:tgtEl>
                                          <p:spTgt spid="179"/>
                                        </p:tgtEl>
                                        <p:attrNameLst>
                                          <p:attrName>ppt_w</p:attrName>
                                        </p:attrNameLst>
                                      </p:cBhvr>
                                      <p:tavLst>
                                        <p:tav tm="0">
                                          <p:val>
                                            <p:fltVal val="0"/>
                                          </p:val>
                                        </p:tav>
                                        <p:tav tm="100000">
                                          <p:val>
                                            <p:strVal val="#ppt_w"/>
                                          </p:val>
                                        </p:tav>
                                      </p:tavLst>
                                    </p:anim>
                                    <p:anim calcmode="lin" valueType="num">
                                      <p:cBhvr>
                                        <p:cTn id="537" dur="500" fill="hold"/>
                                        <p:tgtEl>
                                          <p:spTgt spid="179"/>
                                        </p:tgtEl>
                                        <p:attrNameLst>
                                          <p:attrName>ppt_h</p:attrName>
                                        </p:attrNameLst>
                                      </p:cBhvr>
                                      <p:tavLst>
                                        <p:tav tm="0">
                                          <p:val>
                                            <p:fltVal val="0"/>
                                          </p:val>
                                        </p:tav>
                                        <p:tav tm="100000">
                                          <p:val>
                                            <p:strVal val="#ppt_h"/>
                                          </p:val>
                                        </p:tav>
                                      </p:tavLst>
                                    </p:anim>
                                    <p:animEffect transition="in" filter="fade">
                                      <p:cBhvr>
                                        <p:cTn id="538" dur="500"/>
                                        <p:tgtEl>
                                          <p:spTgt spid="179"/>
                                        </p:tgtEl>
                                      </p:cBhvr>
                                    </p:animEffect>
                                  </p:childTnLst>
                                </p:cTn>
                              </p:par>
                              <p:par>
                                <p:cTn id="539" presetID="53" presetClass="entr" presetSubtype="16" fill="hold" nodeType="withEffect">
                                  <p:stCondLst>
                                    <p:cond delay="0"/>
                                  </p:stCondLst>
                                  <p:childTnLst>
                                    <p:set>
                                      <p:cBhvr>
                                        <p:cTn id="540" dur="1" fill="hold">
                                          <p:stCondLst>
                                            <p:cond delay="0"/>
                                          </p:stCondLst>
                                        </p:cTn>
                                        <p:tgtEl>
                                          <p:spTgt spid="180"/>
                                        </p:tgtEl>
                                        <p:attrNameLst>
                                          <p:attrName>style.visibility</p:attrName>
                                        </p:attrNameLst>
                                      </p:cBhvr>
                                      <p:to>
                                        <p:strVal val="visible"/>
                                      </p:to>
                                    </p:set>
                                    <p:anim calcmode="lin" valueType="num">
                                      <p:cBhvr>
                                        <p:cTn id="541" dur="500" fill="hold"/>
                                        <p:tgtEl>
                                          <p:spTgt spid="180"/>
                                        </p:tgtEl>
                                        <p:attrNameLst>
                                          <p:attrName>ppt_w</p:attrName>
                                        </p:attrNameLst>
                                      </p:cBhvr>
                                      <p:tavLst>
                                        <p:tav tm="0">
                                          <p:val>
                                            <p:fltVal val="0"/>
                                          </p:val>
                                        </p:tav>
                                        <p:tav tm="100000">
                                          <p:val>
                                            <p:strVal val="#ppt_w"/>
                                          </p:val>
                                        </p:tav>
                                      </p:tavLst>
                                    </p:anim>
                                    <p:anim calcmode="lin" valueType="num">
                                      <p:cBhvr>
                                        <p:cTn id="542" dur="500" fill="hold"/>
                                        <p:tgtEl>
                                          <p:spTgt spid="180"/>
                                        </p:tgtEl>
                                        <p:attrNameLst>
                                          <p:attrName>ppt_h</p:attrName>
                                        </p:attrNameLst>
                                      </p:cBhvr>
                                      <p:tavLst>
                                        <p:tav tm="0">
                                          <p:val>
                                            <p:fltVal val="0"/>
                                          </p:val>
                                        </p:tav>
                                        <p:tav tm="100000">
                                          <p:val>
                                            <p:strVal val="#ppt_h"/>
                                          </p:val>
                                        </p:tav>
                                      </p:tavLst>
                                    </p:anim>
                                    <p:animEffect transition="in" filter="fade">
                                      <p:cBhvr>
                                        <p:cTn id="543" dur="500"/>
                                        <p:tgtEl>
                                          <p:spTgt spid="180"/>
                                        </p:tgtEl>
                                      </p:cBhvr>
                                    </p:animEffect>
                                  </p:childTnLst>
                                </p:cTn>
                              </p:par>
                            </p:childTnLst>
                          </p:cTn>
                        </p:par>
                        <p:par>
                          <p:cTn id="544" fill="hold">
                            <p:stCondLst>
                              <p:cond delay="15500"/>
                            </p:stCondLst>
                            <p:childTnLst>
                              <p:par>
                                <p:cTn id="545" presetID="42" presetClass="entr" presetSubtype="0" fill="hold" nodeType="afterEffect">
                                  <p:stCondLst>
                                    <p:cond delay="0"/>
                                  </p:stCondLst>
                                  <p:childTnLst>
                                    <p:set>
                                      <p:cBhvr>
                                        <p:cTn id="546" dur="1" fill="hold">
                                          <p:stCondLst>
                                            <p:cond delay="0"/>
                                          </p:stCondLst>
                                        </p:cTn>
                                        <p:tgtEl>
                                          <p:spTgt spid="168"/>
                                        </p:tgtEl>
                                        <p:attrNameLst>
                                          <p:attrName>style.visibility</p:attrName>
                                        </p:attrNameLst>
                                      </p:cBhvr>
                                      <p:to>
                                        <p:strVal val="visible"/>
                                      </p:to>
                                    </p:set>
                                    <p:animEffect transition="in" filter="fade">
                                      <p:cBhvr>
                                        <p:cTn id="547" dur="500"/>
                                        <p:tgtEl>
                                          <p:spTgt spid="168"/>
                                        </p:tgtEl>
                                      </p:cBhvr>
                                    </p:animEffect>
                                    <p:anim calcmode="lin" valueType="num">
                                      <p:cBhvr>
                                        <p:cTn id="548" dur="500" fill="hold"/>
                                        <p:tgtEl>
                                          <p:spTgt spid="168"/>
                                        </p:tgtEl>
                                        <p:attrNameLst>
                                          <p:attrName>ppt_x</p:attrName>
                                        </p:attrNameLst>
                                      </p:cBhvr>
                                      <p:tavLst>
                                        <p:tav tm="0">
                                          <p:val>
                                            <p:strVal val="#ppt_x"/>
                                          </p:val>
                                        </p:tav>
                                        <p:tav tm="100000">
                                          <p:val>
                                            <p:strVal val="#ppt_x"/>
                                          </p:val>
                                        </p:tav>
                                      </p:tavLst>
                                    </p:anim>
                                    <p:anim calcmode="lin" valueType="num">
                                      <p:cBhvr>
                                        <p:cTn id="549" dur="500" fill="hold"/>
                                        <p:tgtEl>
                                          <p:spTgt spid="168"/>
                                        </p:tgtEl>
                                        <p:attrNameLst>
                                          <p:attrName>ppt_y</p:attrName>
                                        </p:attrNameLst>
                                      </p:cBhvr>
                                      <p:tavLst>
                                        <p:tav tm="0">
                                          <p:val>
                                            <p:strVal val="#ppt_y+.1"/>
                                          </p:val>
                                        </p:tav>
                                        <p:tav tm="100000">
                                          <p:val>
                                            <p:strVal val="#ppt_y"/>
                                          </p:val>
                                        </p:tav>
                                      </p:tavLst>
                                    </p:anim>
                                  </p:childTnLst>
                                </p:cTn>
                              </p:par>
                            </p:childTnLst>
                          </p:cTn>
                        </p:par>
                        <p:par>
                          <p:cTn id="550" fill="hold">
                            <p:stCondLst>
                              <p:cond delay="16000"/>
                            </p:stCondLst>
                            <p:childTnLst>
                              <p:par>
                                <p:cTn id="551" presetID="53" presetClass="entr" presetSubtype="16" fill="hold" nodeType="afterEffect">
                                  <p:stCondLst>
                                    <p:cond delay="0"/>
                                  </p:stCondLst>
                                  <p:childTnLst>
                                    <p:set>
                                      <p:cBhvr>
                                        <p:cTn id="552" dur="1" fill="hold">
                                          <p:stCondLst>
                                            <p:cond delay="0"/>
                                          </p:stCondLst>
                                        </p:cTn>
                                        <p:tgtEl>
                                          <p:spTgt spid="171"/>
                                        </p:tgtEl>
                                        <p:attrNameLst>
                                          <p:attrName>style.visibility</p:attrName>
                                        </p:attrNameLst>
                                      </p:cBhvr>
                                      <p:to>
                                        <p:strVal val="visible"/>
                                      </p:to>
                                    </p:set>
                                    <p:anim calcmode="lin" valueType="num">
                                      <p:cBhvr>
                                        <p:cTn id="553" dur="500" fill="hold"/>
                                        <p:tgtEl>
                                          <p:spTgt spid="171"/>
                                        </p:tgtEl>
                                        <p:attrNameLst>
                                          <p:attrName>ppt_w</p:attrName>
                                        </p:attrNameLst>
                                      </p:cBhvr>
                                      <p:tavLst>
                                        <p:tav tm="0">
                                          <p:val>
                                            <p:fltVal val="0"/>
                                          </p:val>
                                        </p:tav>
                                        <p:tav tm="100000">
                                          <p:val>
                                            <p:strVal val="#ppt_w"/>
                                          </p:val>
                                        </p:tav>
                                      </p:tavLst>
                                    </p:anim>
                                    <p:anim calcmode="lin" valueType="num">
                                      <p:cBhvr>
                                        <p:cTn id="554" dur="500" fill="hold"/>
                                        <p:tgtEl>
                                          <p:spTgt spid="171"/>
                                        </p:tgtEl>
                                        <p:attrNameLst>
                                          <p:attrName>ppt_h</p:attrName>
                                        </p:attrNameLst>
                                      </p:cBhvr>
                                      <p:tavLst>
                                        <p:tav tm="0">
                                          <p:val>
                                            <p:fltVal val="0"/>
                                          </p:val>
                                        </p:tav>
                                        <p:tav tm="100000">
                                          <p:val>
                                            <p:strVal val="#ppt_h"/>
                                          </p:val>
                                        </p:tav>
                                      </p:tavLst>
                                    </p:anim>
                                    <p:animEffect transition="in" filter="fade">
                                      <p:cBhvr>
                                        <p:cTn id="555" dur="500"/>
                                        <p:tgtEl>
                                          <p:spTgt spid="171"/>
                                        </p:tgtEl>
                                      </p:cBhvr>
                                    </p:animEffect>
                                  </p:childTnLst>
                                </p:cTn>
                              </p:par>
                            </p:childTnLst>
                          </p:cTn>
                        </p:par>
                        <p:par>
                          <p:cTn id="556" fill="hold">
                            <p:stCondLst>
                              <p:cond delay="16500"/>
                            </p:stCondLst>
                            <p:childTnLst>
                              <p:par>
                                <p:cTn id="557" presetID="10" presetClass="entr" presetSubtype="0" fill="hold" nodeType="afterEffect">
                                  <p:stCondLst>
                                    <p:cond delay="0"/>
                                  </p:stCondLst>
                                  <p:childTnLst>
                                    <p:set>
                                      <p:cBhvr>
                                        <p:cTn id="558" dur="1" fill="hold">
                                          <p:stCondLst>
                                            <p:cond delay="0"/>
                                          </p:stCondLst>
                                        </p:cTn>
                                        <p:tgtEl>
                                          <p:spTgt spid="2"/>
                                        </p:tgtEl>
                                        <p:attrNameLst>
                                          <p:attrName>style.visibility</p:attrName>
                                        </p:attrNameLst>
                                      </p:cBhvr>
                                      <p:to>
                                        <p:strVal val="visible"/>
                                      </p:to>
                                    </p:set>
                                    <p:animEffect transition="in" filter="fade">
                                      <p:cBhvr>
                                        <p:cTn id="559" dur="500"/>
                                        <p:tgtEl>
                                          <p:spTgt spid="2"/>
                                        </p:tgtEl>
                                      </p:cBhvr>
                                    </p:animEffect>
                                  </p:childTnLst>
                                </p:cTn>
                              </p:par>
                            </p:childTnLst>
                          </p:cTn>
                        </p:par>
                        <p:par>
                          <p:cTn id="560" fill="hold">
                            <p:stCondLst>
                              <p:cond delay="17000"/>
                            </p:stCondLst>
                            <p:childTnLst>
                              <p:par>
                                <p:cTn id="561" presetID="10" presetClass="entr" presetSubtype="0" fill="hold" grpId="1" nodeType="afterEffect">
                                  <p:stCondLst>
                                    <p:cond delay="0"/>
                                  </p:stCondLst>
                                  <p:iterate type="lt">
                                    <p:tmPct val="0"/>
                                  </p:iterate>
                                  <p:childTnLst>
                                    <p:set>
                                      <p:cBhvr>
                                        <p:cTn id="562" dur="1" fill="hold">
                                          <p:stCondLst>
                                            <p:cond delay="0"/>
                                          </p:stCondLst>
                                        </p:cTn>
                                        <p:tgtEl>
                                          <p:spTgt spid="149"/>
                                        </p:tgtEl>
                                        <p:attrNameLst>
                                          <p:attrName>style.visibility</p:attrName>
                                        </p:attrNameLst>
                                      </p:cBhvr>
                                      <p:to>
                                        <p:strVal val="visible"/>
                                      </p:to>
                                    </p:set>
                                    <p:animEffect transition="in" filter="fade">
                                      <p:cBhvr>
                                        <p:cTn id="563" dur="500"/>
                                        <p:tgtEl>
                                          <p:spTgt spid="149"/>
                                        </p:tgtEl>
                                      </p:cBhvr>
                                    </p:animEffect>
                                  </p:childTnLst>
                                </p:cTn>
                              </p:par>
                            </p:childTnLst>
                          </p:cTn>
                        </p:par>
                        <p:par>
                          <p:cTn id="564" fill="hold">
                            <p:stCondLst>
                              <p:cond delay="17500"/>
                            </p:stCondLst>
                            <p:childTnLst>
                              <p:par>
                                <p:cTn id="565" presetID="10" presetClass="entr" presetSubtype="0" fill="hold" nodeType="afterEffect">
                                  <p:stCondLst>
                                    <p:cond delay="0"/>
                                  </p:stCondLst>
                                  <p:childTnLst>
                                    <p:set>
                                      <p:cBhvr>
                                        <p:cTn id="566" dur="1" fill="hold">
                                          <p:stCondLst>
                                            <p:cond delay="0"/>
                                          </p:stCondLst>
                                        </p:cTn>
                                        <p:tgtEl>
                                          <p:spTgt spid="150"/>
                                        </p:tgtEl>
                                        <p:attrNameLst>
                                          <p:attrName>style.visibility</p:attrName>
                                        </p:attrNameLst>
                                      </p:cBhvr>
                                      <p:to>
                                        <p:strVal val="visible"/>
                                      </p:to>
                                    </p:set>
                                    <p:animEffect transition="in" filter="fade">
                                      <p:cBhvr>
                                        <p:cTn id="567" dur="500"/>
                                        <p:tgtEl>
                                          <p:spTgt spid="150"/>
                                        </p:tgtEl>
                                      </p:cBhvr>
                                    </p:animEffect>
                                  </p:childTnLst>
                                </p:cTn>
                              </p:par>
                            </p:childTnLst>
                          </p:cTn>
                        </p:par>
                        <p:par>
                          <p:cTn id="568" fill="hold">
                            <p:stCondLst>
                              <p:cond delay="18000"/>
                            </p:stCondLst>
                            <p:childTnLst>
                              <p:par>
                                <p:cTn id="569" presetID="8" presetClass="emph" presetSubtype="0" fill="hold" nodeType="afterEffect">
                                  <p:stCondLst>
                                    <p:cond delay="0"/>
                                  </p:stCondLst>
                                  <p:childTnLst>
                                    <p:animRot by="10800000">
                                      <p:cBhvr>
                                        <p:cTn id="570" dur="500" fill="hold"/>
                                        <p:tgtEl>
                                          <p:spTgt spid="150"/>
                                        </p:tgtEl>
                                        <p:attrNameLst>
                                          <p:attrName>r</p:attrName>
                                        </p:attrNameLst>
                                      </p:cBhvr>
                                    </p:animRot>
                                  </p:childTnLst>
                                </p:cTn>
                              </p:par>
                              <p:par>
                                <p:cTn id="571" presetID="18" presetClass="emph" presetSubtype="0" fill="hold" grpId="0" nodeType="withEffect">
                                  <p:stCondLst>
                                    <p:cond delay="0"/>
                                  </p:stCondLst>
                                  <p:iterate type="lt">
                                    <p:tmPct val="4000"/>
                                  </p:iterate>
                                  <p:childTnLst>
                                    <p:set>
                                      <p:cBhvr override="childStyle">
                                        <p:cTn id="572" dur="500" fill="hold"/>
                                        <p:tgtEl>
                                          <p:spTgt spid="149"/>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4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D148CCF-0E0F-4669-AAE6-61527DD4204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675636"/>
            <a:ext cx="9144000" cy="4027497"/>
          </a:xfrm>
          <a:prstGeom prst="rect">
            <a:avLst/>
          </a:prstGeom>
        </p:spPr>
      </p:pic>
      <p:sp>
        <p:nvSpPr>
          <p:cNvPr id="21" name="CuadroTexto 20"/>
          <p:cNvSpPr txBox="1"/>
          <p:nvPr/>
        </p:nvSpPr>
        <p:spPr>
          <a:xfrm>
            <a:off x="977837" y="669029"/>
            <a:ext cx="7601664" cy="510909"/>
          </a:xfrm>
          <a:prstGeom prst="rect">
            <a:avLst/>
          </a:prstGeom>
          <a:noFill/>
        </p:spPr>
        <p:txBody>
          <a:bodyPr wrap="square" rtlCol="0">
            <a:spAutoFit/>
          </a:bodyPr>
          <a:lstStyle/>
          <a:p>
            <a:pPr>
              <a:lnSpc>
                <a:spcPct val="85000"/>
              </a:lnSpc>
            </a:pPr>
            <a:r>
              <a:rPr lang="ca-ES" sz="3200" b="1">
                <a:latin typeface="Arial"/>
                <a:cs typeface="Arial"/>
              </a:rPr>
              <a:t>Relacions Laborals</a:t>
            </a:r>
          </a:p>
        </p:txBody>
      </p:sp>
      <p:sp>
        <p:nvSpPr>
          <p:cNvPr id="22" name="Rectángulo 21"/>
          <p:cNvSpPr/>
          <p:nvPr/>
        </p:nvSpPr>
        <p:spPr>
          <a:xfrm>
            <a:off x="1075643" y="1372144"/>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latin typeface="Arial"/>
              <a:cs typeface="Arial"/>
            </a:endParaRPr>
          </a:p>
        </p:txBody>
      </p:sp>
      <p:pic>
        <p:nvPicPr>
          <p:cNvPr id="2" name="Imagen 13">
            <a:hlinkClick r:id="rId4"/>
            <a:extLst>
              <a:ext uri="{FF2B5EF4-FFF2-40B4-BE49-F238E27FC236}">
                <a16:creationId xmlns:a16="http://schemas.microsoft.com/office/drawing/2014/main" id="{D48F677D-13ED-BA76-D18C-8DE1B60EC7C8}"/>
              </a:ext>
              <a:ext uri="{C183D7F6-B498-43B3-948B-1728B52AA6E4}">
                <adec:decorative xmlns:adec="http://schemas.microsoft.com/office/drawing/2017/decorative" val="0"/>
              </a:ext>
            </a:extLst>
          </p:cNvPr>
          <p:cNvPicPr>
            <a:picLocks noChangeAspect="1"/>
          </p:cNvPicPr>
          <p:nvPr/>
        </p:nvPicPr>
        <p:blipFill>
          <a:blip r:embed="rId5"/>
          <a:srcRect/>
          <a:stretch/>
        </p:blipFill>
        <p:spPr>
          <a:xfrm>
            <a:off x="1042988" y="6123696"/>
            <a:ext cx="1800000" cy="329492"/>
          </a:xfrm>
          <a:prstGeom prst="rect">
            <a:avLst/>
          </a:prstGeom>
        </p:spPr>
      </p:pic>
    </p:spTree>
    <p:extLst>
      <p:ext uri="{BB962C8B-B14F-4D97-AF65-F5344CB8AC3E}">
        <p14:creationId xmlns:p14="http://schemas.microsoft.com/office/powerpoint/2010/main" val="2902783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E2629C6F-47DB-4585-B409-FA70BBD99D92}"/>
              </a:ext>
            </a:extLst>
          </p:cNvPr>
          <p:cNvPicPr preferRelativeResize="0">
            <a:picLocks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a:stretch/>
        </p:blipFill>
        <p:spPr bwMode="auto">
          <a:xfrm flipH="1">
            <a:off x="0" y="-715"/>
            <a:ext cx="9144000" cy="1300878"/>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Notes de tall</a:t>
            </a:r>
          </a:p>
        </p:txBody>
      </p:sp>
      <p:sp>
        <p:nvSpPr>
          <p:cNvPr id="22" name="Rectángulo 21"/>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graphicFrame>
        <p:nvGraphicFramePr>
          <p:cNvPr id="3" name="Tabla 2">
            <a:extLst>
              <a:ext uri="{FF2B5EF4-FFF2-40B4-BE49-F238E27FC236}">
                <a16:creationId xmlns:a16="http://schemas.microsoft.com/office/drawing/2014/main" id="{AAE4920D-4120-477B-B7FA-ABC8E045DA77}"/>
              </a:ext>
            </a:extLst>
          </p:cNvPr>
          <p:cNvGraphicFramePr>
            <a:graphicFrameLocks noGrp="1"/>
          </p:cNvGraphicFramePr>
          <p:nvPr>
            <p:extLst>
              <p:ext uri="{D42A27DB-BD31-4B8C-83A1-F6EECF244321}">
                <p14:modId xmlns:p14="http://schemas.microsoft.com/office/powerpoint/2010/main" val="794596740"/>
              </p:ext>
            </p:extLst>
          </p:nvPr>
        </p:nvGraphicFramePr>
        <p:xfrm>
          <a:off x="1075643" y="2021615"/>
          <a:ext cx="6840620" cy="1819466"/>
        </p:xfrm>
        <a:graphic>
          <a:graphicData uri="http://schemas.openxmlformats.org/drawingml/2006/table">
            <a:tbl>
              <a:tblPr/>
              <a:tblGrid>
                <a:gridCol w="5671738">
                  <a:extLst>
                    <a:ext uri="{9D8B030D-6E8A-4147-A177-3AD203B41FA5}">
                      <a16:colId xmlns:a16="http://schemas.microsoft.com/office/drawing/2014/main" val="209198142"/>
                    </a:ext>
                  </a:extLst>
                </a:gridCol>
                <a:gridCol w="1168882">
                  <a:extLst>
                    <a:ext uri="{9D8B030D-6E8A-4147-A177-3AD203B41FA5}">
                      <a16:colId xmlns:a16="http://schemas.microsoft.com/office/drawing/2014/main" val="2520115333"/>
                    </a:ext>
                  </a:extLst>
                </a:gridCol>
              </a:tblGrid>
              <a:tr h="302969">
                <a:tc>
                  <a:txBody>
                    <a:bodyPr/>
                    <a:lstStyle/>
                    <a:p>
                      <a:r>
                        <a:rPr lang="ca-ES" b="1" noProof="0" dirty="0">
                          <a:latin typeface="Arial"/>
                          <a:cs typeface="Arial"/>
                        </a:rPr>
                        <a:t>Batxillerat i CFGS</a:t>
                      </a:r>
                    </a:p>
                  </a:txBody>
                  <a:tcPr marL="12700" marR="12700" marT="36000" marB="10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lnSpc>
                          <a:spcPct val="120000"/>
                        </a:lnSpc>
                      </a:pPr>
                      <a:endParaRPr lang="ca-ES" sz="1400" b="1" i="0" u="none" strike="noStrike" noProof="0">
                        <a:solidFill>
                          <a:srgbClr val="000000"/>
                        </a:solidFill>
                        <a:effectLst/>
                        <a:latin typeface="Arial"/>
                        <a:cs typeface="Arial"/>
                      </a:endParaRPr>
                    </a:p>
                  </a:txBody>
                  <a:tcPr marL="12700" marR="12700" marT="36000" marB="10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2560042"/>
                  </a:ext>
                </a:extLst>
              </a:tr>
              <a:tr h="302969">
                <a:tc>
                  <a:txBody>
                    <a:bodyPr/>
                    <a:lstStyle/>
                    <a:p>
                      <a:pPr algn="l" fontAlgn="b">
                        <a:lnSpc>
                          <a:spcPct val="120000"/>
                        </a:lnSpc>
                      </a:pPr>
                      <a:r>
                        <a:rPr lang="ca-ES" sz="1400" b="0" i="0" u="none" strike="noStrike" noProof="0" dirty="0">
                          <a:solidFill>
                            <a:srgbClr val="000000"/>
                          </a:solidFill>
                          <a:effectLst/>
                          <a:latin typeface="Arial"/>
                          <a:cs typeface="Arial"/>
                        </a:rPr>
                        <a:t>Relacions Laborals</a:t>
                      </a:r>
                    </a:p>
                  </a:txBody>
                  <a:tcPr marL="12700" marR="127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lnSpc>
                          <a:spcPct val="120000"/>
                        </a:lnSpc>
                      </a:pPr>
                      <a:r>
                        <a:rPr lang="ca-ES" sz="1400" b="1" i="0" u="none" strike="noStrike" noProof="0" dirty="0">
                          <a:solidFill>
                            <a:srgbClr val="000000"/>
                          </a:solidFill>
                          <a:effectLst/>
                          <a:latin typeface="Arial"/>
                          <a:cs typeface="Arial"/>
                        </a:rPr>
                        <a:t>8,076</a:t>
                      </a:r>
                    </a:p>
                  </a:txBody>
                  <a:tcPr marL="12700" marR="127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4516709"/>
                  </a:ext>
                </a:extLst>
              </a:tr>
              <a:tr h="302969">
                <a:tc>
                  <a:txBody>
                    <a:bodyPr/>
                    <a:lstStyle/>
                    <a:p>
                      <a:pPr algn="l" fontAlgn="b">
                        <a:lnSpc>
                          <a:spcPct val="120000"/>
                        </a:lnSpc>
                      </a:pPr>
                      <a:endParaRPr lang="ca-ES" sz="1400" b="0" i="0" u="none" strike="noStrike" noProof="0" dirty="0">
                        <a:solidFill>
                          <a:srgbClr val="000000"/>
                        </a:solidFill>
                        <a:effectLst/>
                        <a:latin typeface="Arial"/>
                        <a:cs typeface="Arial"/>
                      </a:endParaRPr>
                    </a:p>
                  </a:txBody>
                  <a:tcPr marL="12700" marR="127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lnSpc>
                          <a:spcPct val="120000"/>
                        </a:lnSpc>
                      </a:pPr>
                      <a:endParaRPr lang="ca-ES" sz="1400" b="1" i="0" u="none" strike="noStrike" noProof="0">
                        <a:solidFill>
                          <a:srgbClr val="000000"/>
                        </a:solidFill>
                        <a:effectLst/>
                        <a:latin typeface="Arial"/>
                        <a:cs typeface="Arial"/>
                      </a:endParaRPr>
                    </a:p>
                  </a:txBody>
                  <a:tcPr marL="12700" marR="127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4439945"/>
                  </a:ext>
                </a:extLst>
              </a:tr>
              <a:tr h="302969">
                <a:tc>
                  <a:txBody>
                    <a:bodyPr/>
                    <a:lstStyle/>
                    <a:p>
                      <a:pPr algn="l" fontAlgn="b">
                        <a:lnSpc>
                          <a:spcPct val="120000"/>
                        </a:lnSpc>
                      </a:pPr>
                      <a:r>
                        <a:rPr lang="ca-ES" sz="1800" b="1" i="0" u="none" strike="noStrike" noProof="0" dirty="0">
                          <a:solidFill>
                            <a:srgbClr val="000000"/>
                          </a:solidFill>
                          <a:effectLst/>
                          <a:latin typeface="Arial"/>
                          <a:cs typeface="Arial"/>
                        </a:rPr>
                        <a:t>Més grans de 25 anys</a:t>
                      </a:r>
                    </a:p>
                  </a:txBody>
                  <a:tcPr marL="12700" marR="12700" marT="36000" marB="108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lnSpc>
                          <a:spcPct val="120000"/>
                        </a:lnSpc>
                      </a:pPr>
                      <a:endParaRPr lang="ca-ES" sz="1400" b="1" i="0" u="none" strike="noStrike" noProof="0">
                        <a:solidFill>
                          <a:srgbClr val="000000"/>
                        </a:solidFill>
                        <a:effectLst/>
                        <a:latin typeface="Arial"/>
                        <a:cs typeface="Arial"/>
                      </a:endParaRPr>
                    </a:p>
                  </a:txBody>
                  <a:tcPr marL="12700" marR="127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2811643"/>
                  </a:ext>
                </a:extLst>
              </a:tr>
              <a:tr h="302969">
                <a:tc>
                  <a:txBody>
                    <a:bodyPr/>
                    <a:lstStyle/>
                    <a:p>
                      <a:pPr algn="l" fontAlgn="b">
                        <a:lnSpc>
                          <a:spcPct val="120000"/>
                        </a:lnSpc>
                      </a:pPr>
                      <a:r>
                        <a:rPr lang="ca-ES" sz="1400" b="0" i="0" u="none" strike="noStrike" noProof="0" dirty="0">
                          <a:solidFill>
                            <a:srgbClr val="000000"/>
                          </a:solidFill>
                          <a:effectLst/>
                          <a:latin typeface="Arial"/>
                          <a:cs typeface="Arial"/>
                        </a:rPr>
                        <a:t>Relacions Laborals</a:t>
                      </a:r>
                    </a:p>
                  </a:txBody>
                  <a:tcPr marL="12700" marR="127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ctr">
                        <a:lnSpc>
                          <a:spcPct val="120000"/>
                        </a:lnSpc>
                      </a:pPr>
                      <a:r>
                        <a:rPr lang="ca-ES" sz="1400" b="1" i="0" u="none" strike="noStrike" noProof="0" dirty="0">
                          <a:solidFill>
                            <a:srgbClr val="000000"/>
                          </a:solidFill>
                          <a:effectLst/>
                          <a:latin typeface="Arial"/>
                          <a:cs typeface="Arial"/>
                        </a:rPr>
                        <a:t>5,000</a:t>
                      </a:r>
                    </a:p>
                  </a:txBody>
                  <a:tcPr marL="12700" marR="127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6881436"/>
                  </a:ext>
                </a:extLst>
              </a:tr>
            </a:tbl>
          </a:graphicData>
        </a:graphic>
      </p:graphicFrame>
      <p:sp>
        <p:nvSpPr>
          <p:cNvPr id="9" name="CuadroTexto 8"/>
          <p:cNvSpPr txBox="1"/>
          <p:nvPr/>
        </p:nvSpPr>
        <p:spPr>
          <a:xfrm>
            <a:off x="5899549" y="1955046"/>
            <a:ext cx="2103098" cy="231282"/>
          </a:xfrm>
          <a:prstGeom prst="rect">
            <a:avLst/>
          </a:prstGeom>
          <a:noFill/>
        </p:spPr>
        <p:txBody>
          <a:bodyPr wrap="square" lIns="91440" tIns="45720" rIns="91440" bIns="45720" rtlCol="0" anchor="t">
            <a:spAutoFit/>
          </a:bodyPr>
          <a:lstStyle/>
          <a:p>
            <a:pPr algn="r">
              <a:lnSpc>
                <a:spcPct val="75000"/>
              </a:lnSpc>
            </a:pPr>
            <a:r>
              <a:rPr lang="ca-ES" sz="1200" dirty="0">
                <a:latin typeface="Arial"/>
                <a:cs typeface="Arial"/>
              </a:rPr>
              <a:t>Nota de tall juny 2024</a:t>
            </a:r>
          </a:p>
        </p:txBody>
      </p:sp>
      <p:sp>
        <p:nvSpPr>
          <p:cNvPr id="8" name="CuadroTexto 7">
            <a:hlinkClick r:id="rId5"/>
            <a:extLst>
              <a:ext uri="{FF2B5EF4-FFF2-40B4-BE49-F238E27FC236}">
                <a16:creationId xmlns:a16="http://schemas.microsoft.com/office/drawing/2014/main" id="{3540E67F-918D-4CA8-BE5E-04FF1A61E450}"/>
              </a:ext>
            </a:extLst>
          </p:cNvPr>
          <p:cNvSpPr txBox="1"/>
          <p:nvPr/>
        </p:nvSpPr>
        <p:spPr>
          <a:xfrm>
            <a:off x="1296896" y="4058692"/>
            <a:ext cx="1710374" cy="286229"/>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ea typeface="+mn-ea"/>
                <a:cs typeface="Arial"/>
              </a:rPr>
              <a:t>Veure més</a:t>
            </a:r>
          </a:p>
        </p:txBody>
      </p:sp>
      <p:pic>
        <p:nvPicPr>
          <p:cNvPr id="11" name="Imagen 10">
            <a:extLst>
              <a:ext uri="{FF2B5EF4-FFF2-40B4-BE49-F238E27FC236}">
                <a16:creationId xmlns:a16="http://schemas.microsoft.com/office/drawing/2014/main" id="{F81A34DB-4421-45F8-A1CF-6928B26C2FF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42988" y="4008791"/>
            <a:ext cx="299886" cy="309258"/>
          </a:xfrm>
          <a:prstGeom prst="rect">
            <a:avLst/>
          </a:prstGeom>
        </p:spPr>
      </p:pic>
      <p:pic>
        <p:nvPicPr>
          <p:cNvPr id="4" name="Imatge 3">
            <a:extLst>
              <a:ext uri="{FF2B5EF4-FFF2-40B4-BE49-F238E27FC236}">
                <a16:creationId xmlns:a16="http://schemas.microsoft.com/office/drawing/2014/main" id="{D431F30F-1F38-C839-E5F2-08E019F2D70A}"/>
              </a:ext>
            </a:extLst>
          </p:cNvPr>
          <p:cNvPicPr>
            <a:picLocks noChangeAspect="1"/>
          </p:cNvPicPr>
          <p:nvPr/>
        </p:nvPicPr>
        <p:blipFill>
          <a:blip r:embed="rId8"/>
          <a:stretch>
            <a:fillRect/>
          </a:stretch>
        </p:blipFill>
        <p:spPr>
          <a:xfrm>
            <a:off x="969207" y="4562533"/>
            <a:ext cx="1924050" cy="1162050"/>
          </a:xfrm>
          <a:prstGeom prst="rect">
            <a:avLst/>
          </a:prstGeom>
        </p:spPr>
      </p:pic>
      <p:pic>
        <p:nvPicPr>
          <p:cNvPr id="2" name="Imagen 13">
            <a:hlinkClick r:id="rId9"/>
            <a:extLst>
              <a:ext uri="{FF2B5EF4-FFF2-40B4-BE49-F238E27FC236}">
                <a16:creationId xmlns:a16="http://schemas.microsoft.com/office/drawing/2014/main" id="{FBDD8655-2409-11EE-A4F1-AEA2E31AB78C}"/>
              </a:ext>
              <a:ext uri="{C183D7F6-B498-43B3-948B-1728B52AA6E4}">
                <adec:decorative xmlns:adec="http://schemas.microsoft.com/office/drawing/2017/decorative" val="0"/>
              </a:ext>
            </a:extLst>
          </p:cNvPr>
          <p:cNvPicPr>
            <a:picLocks noChangeAspect="1"/>
          </p:cNvPicPr>
          <p:nvPr/>
        </p:nvPicPr>
        <p:blipFill>
          <a:blip r:embed="rId10"/>
          <a:srcRect/>
          <a:stretch/>
        </p:blipFill>
        <p:spPr>
          <a:xfrm>
            <a:off x="1042988" y="6123696"/>
            <a:ext cx="1800000" cy="329492"/>
          </a:xfrm>
          <a:prstGeom prst="rect">
            <a:avLst/>
          </a:prstGeom>
        </p:spPr>
      </p:pic>
      <p:sp>
        <p:nvSpPr>
          <p:cNvPr id="5" name="CuadroTexto 13">
            <a:hlinkClick r:id="rId11"/>
            <a:extLst>
              <a:ext uri="{FF2B5EF4-FFF2-40B4-BE49-F238E27FC236}">
                <a16:creationId xmlns:a16="http://schemas.microsoft.com/office/drawing/2014/main" id="{6346E371-3556-972D-7479-8612D1A3144B}"/>
              </a:ext>
            </a:extLst>
          </p:cNvPr>
          <p:cNvSpPr txBox="1"/>
          <p:nvPr/>
        </p:nvSpPr>
        <p:spPr>
          <a:xfrm>
            <a:off x="3977974" y="6175676"/>
            <a:ext cx="4646079" cy="277512"/>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lang="ca-ES" sz="1600" b="1" noProof="0" dirty="0">
                <a:solidFill>
                  <a:prstClr val="black"/>
                </a:solidFill>
                <a:latin typeface="Arial"/>
                <a:cs typeface="Arial"/>
              </a:rPr>
              <a:t>Totes les ponderacions al Canal Universitats</a:t>
            </a:r>
            <a:endParaRPr kumimoji="0" lang="ca-ES" sz="1600" b="1" i="0" u="none" strike="noStrike" kern="1200" cap="none" spc="0" normalizeH="0" baseline="0" noProof="0" dirty="0">
              <a:ln>
                <a:noFill/>
              </a:ln>
              <a:solidFill>
                <a:prstClr val="black"/>
              </a:solidFill>
              <a:effectLst/>
              <a:uLnTx/>
              <a:uFillTx/>
              <a:latin typeface="Arial"/>
              <a:ea typeface="+mn-ea"/>
              <a:cs typeface="Arial"/>
            </a:endParaRPr>
          </a:p>
        </p:txBody>
      </p:sp>
      <p:pic>
        <p:nvPicPr>
          <p:cNvPr id="6" name="Imagen 14">
            <a:extLst>
              <a:ext uri="{FF2B5EF4-FFF2-40B4-BE49-F238E27FC236}">
                <a16:creationId xmlns:a16="http://schemas.microsoft.com/office/drawing/2014/main" id="{73F68940-4835-8B07-65C9-98F62866602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652668" y="6143472"/>
            <a:ext cx="299886" cy="309258"/>
          </a:xfrm>
          <a:prstGeom prst="rect">
            <a:avLst/>
          </a:prstGeom>
        </p:spPr>
      </p:pic>
    </p:spTree>
    <p:extLst>
      <p:ext uri="{BB962C8B-B14F-4D97-AF65-F5344CB8AC3E}">
        <p14:creationId xmlns:p14="http://schemas.microsoft.com/office/powerpoint/2010/main" val="319741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500"/>
                            </p:stCondLst>
                            <p:childTnLst>
                              <p:par>
                                <p:cTn id="22" presetID="10" presetClass="entr" presetSubtype="0" fill="hold" grpId="1" nodeType="afterEffect">
                                  <p:stCondLst>
                                    <p:cond delay="0"/>
                                  </p:stCondLst>
                                  <p:iterate type="lt">
                                    <p:tmPct val="0"/>
                                  </p:iterate>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2500"/>
                            </p:stCondLst>
                            <p:childTnLst>
                              <p:par>
                                <p:cTn id="30" presetID="8" presetClass="emph" presetSubtype="0" fill="hold" nodeType="afterEffect">
                                  <p:stCondLst>
                                    <p:cond delay="0"/>
                                  </p:stCondLst>
                                  <p:childTnLst>
                                    <p:animRot by="10800000">
                                      <p:cBhvr>
                                        <p:cTn id="31" dur="500" fill="hold"/>
                                        <p:tgtEl>
                                          <p:spTgt spid="11"/>
                                        </p:tgtEl>
                                        <p:attrNameLst>
                                          <p:attrName>r</p:attrName>
                                        </p:attrNameLst>
                                      </p:cBhvr>
                                    </p:animRot>
                                  </p:childTnLst>
                                </p:cTn>
                              </p:par>
                              <p:par>
                                <p:cTn id="32" presetID="18" presetClass="emph" presetSubtype="0" fill="hold" grpId="0" nodeType="withEffect">
                                  <p:stCondLst>
                                    <p:cond delay="0"/>
                                  </p:stCondLst>
                                  <p:iterate type="lt">
                                    <p:tmPct val="4000"/>
                                  </p:iterate>
                                  <p:childTnLst>
                                    <p:set>
                                      <p:cBhvr override="childStyle">
                                        <p:cTn id="33" dur="500" fill="hold"/>
                                        <p:tgtEl>
                                          <p:spTgt spid="8"/>
                                        </p:tgtEl>
                                        <p:attrNameLst>
                                          <p:attrName>style.textDecorationUnderline</p:attrName>
                                        </p:attrNameLst>
                                      </p:cBhvr>
                                      <p:to>
                                        <p:strVal val="true"/>
                                      </p:to>
                                    </p:set>
                                  </p:childTnLst>
                                </p:cTn>
                              </p:par>
                            </p:childTnLst>
                          </p:cTn>
                        </p:par>
                        <p:par>
                          <p:cTn id="34" fill="hold">
                            <p:stCondLst>
                              <p:cond delay="314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par>
                          <p:cTn id="38" fill="hold">
                            <p:stCondLst>
                              <p:cond delay="3640"/>
                            </p:stCondLst>
                            <p:childTnLst>
                              <p:par>
                                <p:cTn id="39" presetID="10" presetClass="entr" presetSubtype="0" fill="hold" grpId="1" nodeType="afterEffect">
                                  <p:stCondLst>
                                    <p:cond delay="0"/>
                                  </p:stCondLst>
                                  <p:iterate type="lt">
                                    <p:tmPct val="0"/>
                                  </p:iterate>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8" presetClass="emph" presetSubtype="0" fill="hold" grpId="0" nodeType="withEffect">
                                  <p:stCondLst>
                                    <p:cond delay="0"/>
                                  </p:stCondLst>
                                  <p:iterate type="lt">
                                    <p:tmPct val="4000"/>
                                  </p:iterate>
                                  <p:childTnLst>
                                    <p:set>
                                      <p:cBhvr override="childStyle">
                                        <p:cTn id="43" dur="500" fill="hold"/>
                                        <p:tgtEl>
                                          <p:spTgt spid="5"/>
                                        </p:tgtEl>
                                        <p:attrNameLst>
                                          <p:attrName>style.textDecorationUnderline</p:attrName>
                                        </p:attrNameLst>
                                      </p:cBhvr>
                                      <p:to>
                                        <p:strVal val="true"/>
                                      </p:to>
                                    </p:set>
                                  </p:childTnLst>
                                </p:cTn>
                              </p:par>
                            </p:childTnLst>
                          </p:cTn>
                        </p:par>
                        <p:par>
                          <p:cTn id="44" fill="hold">
                            <p:stCondLst>
                              <p:cond delay="4900"/>
                            </p:stCondLst>
                            <p:childTnLst>
                              <p:par>
                                <p:cTn id="45" presetID="10"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par>
                          <p:cTn id="48" fill="hold">
                            <p:stCondLst>
                              <p:cond delay="5400"/>
                            </p:stCondLst>
                            <p:childTnLst>
                              <p:par>
                                <p:cTn id="49" presetID="8" presetClass="emph" presetSubtype="0" fill="hold" nodeType="afterEffect">
                                  <p:stCondLst>
                                    <p:cond delay="0"/>
                                  </p:stCondLst>
                                  <p:childTnLst>
                                    <p:animRot by="10800000">
                                      <p:cBhvr>
                                        <p:cTn id="50" dur="5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9" grpId="0"/>
      <p:bldP spid="8" grpId="0"/>
      <p:bldP spid="8" grpId="1"/>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A2DEACC-060D-49B9-9F8B-664752AB972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p:blipFill>
        <p:spPr>
          <a:xfrm flipH="1">
            <a:off x="0" y="0"/>
            <a:ext cx="9144000" cy="1300163"/>
          </a:xfrm>
          <a:prstGeom prst="rect">
            <a:avLst/>
          </a:prstGeom>
        </p:spPr>
      </p:pic>
      <p:sp>
        <p:nvSpPr>
          <p:cNvPr id="14" name="QuadreDeText 13"/>
          <p:cNvSpPr txBox="1"/>
          <p:nvPr/>
        </p:nvSpPr>
        <p:spPr>
          <a:xfrm>
            <a:off x="969207" y="1778520"/>
            <a:ext cx="7123660" cy="3794619"/>
          </a:xfrm>
          <a:prstGeom prst="rect">
            <a:avLst/>
          </a:prstGeom>
          <a:noFill/>
        </p:spPr>
        <p:txBody>
          <a:bodyPr wrap="square" lIns="63873" tIns="31936" rIns="63873" bIns="31936">
            <a:spAutoFit/>
          </a:bodyPr>
          <a:lstStyle/>
          <a:p>
            <a:pPr marL="319387" indent="-319387" defTabSz="910227" fontAlgn="base">
              <a:lnSpc>
                <a:spcPts val="2800"/>
              </a:lnSpc>
              <a:spcBef>
                <a:spcPts val="700"/>
              </a:spcBef>
              <a:spcAft>
                <a:spcPts val="700"/>
              </a:spcAft>
              <a:buClr>
                <a:srgbClr val="008539"/>
              </a:buClr>
              <a:buFont typeface="Arial" panose="020B0604020202020204" pitchFamily="34" charset="0"/>
              <a:buChar char="●"/>
              <a:defRPr/>
            </a:pPr>
            <a:r>
              <a:rPr lang="ca-ES" sz="1700" dirty="0">
                <a:latin typeface="Arial"/>
                <a:cs typeface="Arial"/>
              </a:rPr>
              <a:t>El </a:t>
            </a:r>
            <a:r>
              <a:rPr lang="ca-ES" sz="1700" b="1" dirty="0">
                <a:latin typeface="Arial"/>
                <a:cs typeface="Arial"/>
              </a:rPr>
              <a:t>pla d’estudis </a:t>
            </a:r>
            <a:r>
              <a:rPr lang="ca-ES" sz="1700" dirty="0">
                <a:latin typeface="Arial"/>
                <a:cs typeface="Arial"/>
              </a:rPr>
              <a:t>està elaborat per una Comissió amb la presència d’alumnes actuals i d’antic alumnes.</a:t>
            </a:r>
          </a:p>
          <a:p>
            <a:pPr marL="319387" indent="-319387" defTabSz="910227" fontAlgn="base">
              <a:lnSpc>
                <a:spcPts val="2800"/>
              </a:lnSpc>
              <a:spcBef>
                <a:spcPts val="700"/>
              </a:spcBef>
              <a:spcAft>
                <a:spcPts val="700"/>
              </a:spcAft>
              <a:buClr>
                <a:srgbClr val="008539"/>
              </a:buClr>
              <a:buFont typeface="Arial" panose="020B0604020202020204" pitchFamily="34" charset="0"/>
              <a:buChar char="●"/>
              <a:defRPr/>
            </a:pPr>
            <a:r>
              <a:rPr lang="ca-ES" sz="1700" dirty="0">
                <a:latin typeface="Arial"/>
                <a:cs typeface="Arial"/>
              </a:rPr>
              <a:t>Gaudiràs d’una </a:t>
            </a:r>
            <a:r>
              <a:rPr lang="ca-ES" sz="1700" b="1" dirty="0">
                <a:latin typeface="Arial"/>
                <a:cs typeface="Arial"/>
              </a:rPr>
              <a:t>formació </a:t>
            </a:r>
            <a:r>
              <a:rPr lang="ca-ES" sz="1700" b="1" dirty="0" err="1">
                <a:latin typeface="Arial"/>
                <a:cs typeface="Arial"/>
              </a:rPr>
              <a:t>multidisciplinar</a:t>
            </a:r>
            <a:r>
              <a:rPr lang="ca-ES" sz="1700" dirty="0">
                <a:latin typeface="Arial"/>
                <a:cs typeface="Arial"/>
              </a:rPr>
              <a:t>, amb professors de Dret, de Sociologia, de Psicologia i d’Economia.</a:t>
            </a:r>
          </a:p>
          <a:p>
            <a:pPr marL="319387" indent="-319387" defTabSz="910227" fontAlgn="base">
              <a:lnSpc>
                <a:spcPts val="2800"/>
              </a:lnSpc>
              <a:spcBef>
                <a:spcPts val="700"/>
              </a:spcBef>
              <a:spcAft>
                <a:spcPts val="700"/>
              </a:spcAft>
              <a:buClr>
                <a:srgbClr val="008539"/>
              </a:buClr>
              <a:buFont typeface="Arial" panose="020B0604020202020204" pitchFamily="34" charset="0"/>
              <a:buChar char="●"/>
              <a:defRPr/>
            </a:pPr>
            <a:r>
              <a:rPr lang="ca-ES" sz="1700" dirty="0">
                <a:latin typeface="Arial"/>
                <a:cs typeface="Arial"/>
              </a:rPr>
              <a:t>La </a:t>
            </a:r>
            <a:r>
              <a:rPr lang="ca-ES" sz="1700" b="1" dirty="0">
                <a:latin typeface="Arial"/>
                <a:cs typeface="Arial"/>
              </a:rPr>
              <a:t>relació amb els Alumni </a:t>
            </a:r>
            <a:r>
              <a:rPr lang="ca-ES" sz="1700" dirty="0">
                <a:latin typeface="Arial"/>
                <a:cs typeface="Arial"/>
              </a:rPr>
              <a:t>et permetrà gaudir de la seva experiència professional i et resultaran un important suport per als teus dubtes o cerca d’informació i treball.</a:t>
            </a:r>
          </a:p>
          <a:p>
            <a:pPr marL="319387" indent="-319387" defTabSz="910227" fontAlgn="base">
              <a:lnSpc>
                <a:spcPts val="2800"/>
              </a:lnSpc>
              <a:spcBef>
                <a:spcPts val="700"/>
              </a:spcBef>
              <a:spcAft>
                <a:spcPts val="700"/>
              </a:spcAft>
              <a:buClr>
                <a:srgbClr val="008539"/>
              </a:buClr>
              <a:buFont typeface="Arial" panose="020B0604020202020204" pitchFamily="34" charset="0"/>
              <a:buChar char="●"/>
              <a:defRPr/>
            </a:pPr>
            <a:r>
              <a:rPr lang="ca-ES" sz="1700" dirty="0">
                <a:latin typeface="Arial"/>
                <a:cs typeface="Arial"/>
              </a:rPr>
              <a:t>Podràs </a:t>
            </a:r>
            <a:r>
              <a:rPr lang="ca-ES" sz="1700" b="1" dirty="0">
                <a:latin typeface="Arial"/>
                <a:cs typeface="Arial"/>
              </a:rPr>
              <a:t>adaptar els estudis a la teva vida i als teus horaris laborals</a:t>
            </a:r>
            <a:r>
              <a:rPr lang="ca-ES" sz="1700" dirty="0">
                <a:latin typeface="Arial"/>
                <a:cs typeface="Arial"/>
              </a:rPr>
              <a:t>, triant entre un torn de matí o de tarda.</a:t>
            </a:r>
          </a:p>
        </p:txBody>
      </p:sp>
      <p:sp>
        <p:nvSpPr>
          <p:cNvPr id="9" name="CuadroTexto 8"/>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Relacions Laborals a la UAB</a:t>
            </a:r>
          </a:p>
        </p:txBody>
      </p:sp>
      <p:sp>
        <p:nvSpPr>
          <p:cNvPr id="10" name="Rectángulo 9"/>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sp>
        <p:nvSpPr>
          <p:cNvPr id="7" name="CuadroTexto 6">
            <a:hlinkClick r:id="rId4"/>
            <a:extLst>
              <a:ext uri="{FF2B5EF4-FFF2-40B4-BE49-F238E27FC236}">
                <a16:creationId xmlns:a16="http://schemas.microsoft.com/office/drawing/2014/main" id="{0865C366-596A-48B5-9558-A510ECD35E83}"/>
              </a:ext>
            </a:extLst>
          </p:cNvPr>
          <p:cNvSpPr txBox="1"/>
          <p:nvPr/>
        </p:nvSpPr>
        <p:spPr>
          <a:xfrm>
            <a:off x="6993845" y="6188438"/>
            <a:ext cx="1710374" cy="286229"/>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ea typeface="+mn-ea"/>
                <a:cs typeface="Arial"/>
              </a:rPr>
              <a:t>Veure més</a:t>
            </a:r>
          </a:p>
        </p:txBody>
      </p:sp>
      <p:pic>
        <p:nvPicPr>
          <p:cNvPr id="8" name="Imagen 7">
            <a:extLst>
              <a:ext uri="{FF2B5EF4-FFF2-40B4-BE49-F238E27FC236}">
                <a16:creationId xmlns:a16="http://schemas.microsoft.com/office/drawing/2014/main" id="{ABFFBC12-3301-4F27-8F12-BC977563A3B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668537" y="6156234"/>
            <a:ext cx="299886" cy="309258"/>
          </a:xfrm>
          <a:prstGeom prst="rect">
            <a:avLst/>
          </a:prstGeom>
        </p:spPr>
      </p:pic>
      <p:pic>
        <p:nvPicPr>
          <p:cNvPr id="2" name="Imagen 13">
            <a:hlinkClick r:id="rId7"/>
            <a:extLst>
              <a:ext uri="{FF2B5EF4-FFF2-40B4-BE49-F238E27FC236}">
                <a16:creationId xmlns:a16="http://schemas.microsoft.com/office/drawing/2014/main" id="{1082AA73-E319-3BF0-98D0-CFF98931A59A}"/>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1042988" y="6123696"/>
            <a:ext cx="1800000" cy="329492"/>
          </a:xfrm>
          <a:prstGeom prst="rect">
            <a:avLst/>
          </a:prstGeom>
        </p:spPr>
      </p:pic>
    </p:spTree>
    <p:extLst>
      <p:ext uri="{BB962C8B-B14F-4D97-AF65-F5344CB8AC3E}">
        <p14:creationId xmlns:p14="http://schemas.microsoft.com/office/powerpoint/2010/main" val="1792979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par>
                          <p:cTn id="18" fill="hold">
                            <p:stCondLst>
                              <p:cond delay="1250"/>
                            </p:stCondLst>
                            <p:childTnLst>
                              <p:par>
                                <p:cTn id="19" presetID="10" presetClass="entr" presetSubtype="0" fill="hold" grpId="1"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250"/>
                            </p:stCondLst>
                            <p:childTnLst>
                              <p:par>
                                <p:cTn id="27" presetID="8" presetClass="emph" presetSubtype="0" fill="hold" nodeType="afterEffect">
                                  <p:stCondLst>
                                    <p:cond delay="0"/>
                                  </p:stCondLst>
                                  <p:childTnLst>
                                    <p:animRot by="10800000">
                                      <p:cBhvr>
                                        <p:cTn id="28" dur="500" fill="hold"/>
                                        <p:tgtEl>
                                          <p:spTgt spid="8"/>
                                        </p:tgtEl>
                                        <p:attrNameLst>
                                          <p:attrName>r</p:attrName>
                                        </p:attrNameLst>
                                      </p:cBhvr>
                                    </p:animRot>
                                  </p:childTnLst>
                                </p:cTn>
                              </p:par>
                              <p:par>
                                <p:cTn id="29" presetID="18" presetClass="emph" presetSubtype="0" fill="hold" grpId="0" nodeType="withEffect">
                                  <p:stCondLst>
                                    <p:cond delay="0"/>
                                  </p:stCondLst>
                                  <p:iterate type="lt">
                                    <p:tmPct val="4000"/>
                                  </p:iterate>
                                  <p:childTnLst>
                                    <p:set>
                                      <p:cBhvr override="childStyle">
                                        <p:cTn id="30" dur="500" fill="hold"/>
                                        <p:tgtEl>
                                          <p:spTgt spid="7"/>
                                        </p:tgtEl>
                                        <p:attrNameLst>
                                          <p:attrName>style.textDecorationUnderline</p:attrName>
                                        </p:attrNameLst>
                                      </p:cBhvr>
                                      <p:to>
                                        <p:strVal val="true"/>
                                      </p:to>
                                    </p:set>
                                  </p:childTnLst>
                                </p:cTn>
                              </p:par>
                            </p:childTnLst>
                          </p:cTn>
                        </p:par>
                        <p:par>
                          <p:cTn id="31" fill="hold">
                            <p:stCondLst>
                              <p:cond delay="289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animBg="1"/>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A2DEACC-060D-49B9-9F8B-664752AB972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p:blipFill>
        <p:spPr>
          <a:xfrm flipH="1">
            <a:off x="0" y="0"/>
            <a:ext cx="9144000" cy="1300163"/>
          </a:xfrm>
          <a:prstGeom prst="rect">
            <a:avLst/>
          </a:prstGeom>
        </p:spPr>
      </p:pic>
      <p:sp>
        <p:nvSpPr>
          <p:cNvPr id="14" name="QuadreDeText 13"/>
          <p:cNvSpPr txBox="1"/>
          <p:nvPr/>
        </p:nvSpPr>
        <p:spPr>
          <a:xfrm>
            <a:off x="969207" y="1778970"/>
            <a:ext cx="7123660" cy="3044799"/>
          </a:xfrm>
          <a:prstGeom prst="rect">
            <a:avLst/>
          </a:prstGeom>
          <a:noFill/>
        </p:spPr>
        <p:txBody>
          <a:bodyPr wrap="square" lIns="63873" tIns="31936" rIns="63873" bIns="31936">
            <a:spAutoFit/>
          </a:bodyPr>
          <a:lstStyle/>
          <a:p>
            <a:pPr marL="319387" indent="-319387" defTabSz="910227" fontAlgn="base">
              <a:lnSpc>
                <a:spcPct val="150000"/>
              </a:lnSpc>
              <a:spcBef>
                <a:spcPts val="700"/>
              </a:spcBef>
              <a:spcAft>
                <a:spcPts val="700"/>
              </a:spcAft>
              <a:buClr>
                <a:srgbClr val="008539"/>
              </a:buClr>
              <a:buFont typeface="Arial" panose="020B0604020202020204" pitchFamily="34" charset="0"/>
              <a:buChar char="●"/>
              <a:defRPr/>
            </a:pPr>
            <a:r>
              <a:rPr lang="ca-ES" dirty="0">
                <a:latin typeface="Arial"/>
                <a:cs typeface="Arial"/>
              </a:rPr>
              <a:t>Tenir una </a:t>
            </a:r>
            <a:r>
              <a:rPr lang="ca-ES" b="1" dirty="0">
                <a:latin typeface="Arial"/>
                <a:cs typeface="Arial"/>
              </a:rPr>
              <a:t>preocupació</a:t>
            </a:r>
            <a:r>
              <a:rPr lang="ca-ES" dirty="0">
                <a:latin typeface="Arial"/>
                <a:cs typeface="Arial"/>
              </a:rPr>
              <a:t> pels valors ètics i socials. </a:t>
            </a:r>
          </a:p>
          <a:p>
            <a:pPr marL="319387" indent="-319387" defTabSz="910227" fontAlgn="base">
              <a:lnSpc>
                <a:spcPct val="150000"/>
              </a:lnSpc>
              <a:spcBef>
                <a:spcPts val="700"/>
              </a:spcBef>
              <a:spcAft>
                <a:spcPts val="700"/>
              </a:spcAft>
              <a:buClr>
                <a:srgbClr val="008539"/>
              </a:buClr>
              <a:buFont typeface="Arial" panose="020B0604020202020204" pitchFamily="34" charset="0"/>
              <a:buChar char="●"/>
              <a:defRPr/>
            </a:pPr>
            <a:r>
              <a:rPr lang="ca-ES" dirty="0">
                <a:latin typeface="Arial"/>
                <a:cs typeface="Arial"/>
              </a:rPr>
              <a:t>Tenir </a:t>
            </a:r>
            <a:r>
              <a:rPr lang="ca-ES" b="1" dirty="0">
                <a:latin typeface="Arial"/>
                <a:cs typeface="Arial"/>
              </a:rPr>
              <a:t>capacitat</a:t>
            </a:r>
            <a:r>
              <a:rPr lang="ca-ES" dirty="0">
                <a:latin typeface="Arial"/>
                <a:cs typeface="Arial"/>
              </a:rPr>
              <a:t> per a les relacions interpersonals, de negociació i de persuasió.</a:t>
            </a:r>
          </a:p>
          <a:p>
            <a:pPr marL="319387" indent="-319387" defTabSz="910227" fontAlgn="base">
              <a:lnSpc>
                <a:spcPct val="150000"/>
              </a:lnSpc>
              <a:spcBef>
                <a:spcPts val="700"/>
              </a:spcBef>
              <a:spcAft>
                <a:spcPts val="700"/>
              </a:spcAft>
              <a:buClr>
                <a:srgbClr val="008539"/>
              </a:buClr>
              <a:buFont typeface="Arial" panose="020B0604020202020204" pitchFamily="34" charset="0"/>
              <a:buChar char="●"/>
              <a:defRPr/>
            </a:pPr>
            <a:r>
              <a:rPr lang="ca-ES" dirty="0">
                <a:latin typeface="Arial"/>
                <a:cs typeface="Arial"/>
              </a:rPr>
              <a:t>Mostrar-se </a:t>
            </a:r>
            <a:r>
              <a:rPr lang="ca-ES" b="1" dirty="0">
                <a:latin typeface="Arial"/>
                <a:cs typeface="Arial"/>
              </a:rPr>
              <a:t>compromès</a:t>
            </a:r>
            <a:r>
              <a:rPr lang="ca-ES" dirty="0">
                <a:latin typeface="Arial"/>
                <a:cs typeface="Arial"/>
              </a:rPr>
              <a:t> amb els grups socials, i </a:t>
            </a:r>
            <a:r>
              <a:rPr lang="ca-ES" b="1" dirty="0">
                <a:latin typeface="Arial"/>
                <a:cs typeface="Arial"/>
              </a:rPr>
              <a:t>respectuós</a:t>
            </a:r>
            <a:r>
              <a:rPr lang="ca-ES" dirty="0">
                <a:latin typeface="Arial"/>
                <a:cs typeface="Arial"/>
              </a:rPr>
              <a:t> amb els que no comparteixin les seves idees.</a:t>
            </a:r>
          </a:p>
          <a:p>
            <a:pPr marL="319387" indent="-319387" defTabSz="910227" fontAlgn="base">
              <a:lnSpc>
                <a:spcPct val="150000"/>
              </a:lnSpc>
              <a:spcBef>
                <a:spcPts val="700"/>
              </a:spcBef>
              <a:spcAft>
                <a:spcPts val="700"/>
              </a:spcAft>
              <a:buClr>
                <a:srgbClr val="008539"/>
              </a:buClr>
              <a:buFont typeface="Arial" panose="020B0604020202020204" pitchFamily="34" charset="0"/>
              <a:buChar char="●"/>
              <a:defRPr/>
            </a:pPr>
            <a:r>
              <a:rPr lang="ca-ES" dirty="0">
                <a:latin typeface="Arial"/>
                <a:cs typeface="Arial"/>
              </a:rPr>
              <a:t>És aconsellable el </a:t>
            </a:r>
            <a:r>
              <a:rPr lang="ca-ES" b="1" dirty="0">
                <a:latin typeface="Arial"/>
                <a:cs typeface="Arial"/>
              </a:rPr>
              <a:t>coneixement d’un tercer idioma</a:t>
            </a:r>
            <a:r>
              <a:rPr lang="ca-ES" dirty="0">
                <a:latin typeface="Arial"/>
                <a:cs typeface="Arial"/>
              </a:rPr>
              <a:t>. </a:t>
            </a:r>
          </a:p>
        </p:txBody>
      </p:sp>
      <p:sp>
        <p:nvSpPr>
          <p:cNvPr id="9" name="CuadroTexto 8"/>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Què necessites</a:t>
            </a:r>
          </a:p>
        </p:txBody>
      </p:sp>
      <p:sp>
        <p:nvSpPr>
          <p:cNvPr id="10" name="Rectángulo 9"/>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sp>
        <p:nvSpPr>
          <p:cNvPr id="7" name="CuadroTexto 6">
            <a:hlinkClick r:id="rId4"/>
            <a:extLst>
              <a:ext uri="{FF2B5EF4-FFF2-40B4-BE49-F238E27FC236}">
                <a16:creationId xmlns:a16="http://schemas.microsoft.com/office/drawing/2014/main" id="{10B4425D-6C7D-4E73-92A9-9289B22ADA5B}"/>
              </a:ext>
            </a:extLst>
          </p:cNvPr>
          <p:cNvSpPr txBox="1"/>
          <p:nvPr/>
        </p:nvSpPr>
        <p:spPr>
          <a:xfrm>
            <a:off x="5718967" y="6165610"/>
            <a:ext cx="2667390" cy="277512"/>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ea typeface="+mn-ea"/>
                <a:cs typeface="Arial"/>
              </a:rPr>
              <a:t>Veure </a:t>
            </a:r>
            <a:r>
              <a:rPr lang="ca-ES" sz="1600" b="1" dirty="0">
                <a:latin typeface="Arial"/>
                <a:cs typeface="Arial"/>
              </a:rPr>
              <a:t>perfil de l’estudiant</a:t>
            </a:r>
            <a:endParaRPr kumimoji="0" lang="ca-ES" sz="1600" b="1" i="0" u="none" strike="noStrike" kern="1200" cap="none" spc="0" normalizeH="0" baseline="0" dirty="0">
              <a:ln>
                <a:noFill/>
              </a:ln>
              <a:effectLst/>
              <a:uLnTx/>
              <a:uFillTx/>
              <a:latin typeface="Arial"/>
              <a:ea typeface="+mn-ea"/>
              <a:cs typeface="Arial"/>
            </a:endParaRPr>
          </a:p>
        </p:txBody>
      </p:sp>
      <p:pic>
        <p:nvPicPr>
          <p:cNvPr id="8" name="Imagen 7">
            <a:extLst>
              <a:ext uri="{FF2B5EF4-FFF2-40B4-BE49-F238E27FC236}">
                <a16:creationId xmlns:a16="http://schemas.microsoft.com/office/drawing/2014/main" id="{D33E466A-B008-453A-A1A5-837B587B5E5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93659" y="6133406"/>
            <a:ext cx="299886" cy="309258"/>
          </a:xfrm>
          <a:prstGeom prst="rect">
            <a:avLst/>
          </a:prstGeom>
        </p:spPr>
      </p:pic>
      <p:pic>
        <p:nvPicPr>
          <p:cNvPr id="2" name="Imagen 13">
            <a:hlinkClick r:id="rId7"/>
            <a:extLst>
              <a:ext uri="{FF2B5EF4-FFF2-40B4-BE49-F238E27FC236}">
                <a16:creationId xmlns:a16="http://schemas.microsoft.com/office/drawing/2014/main" id="{CCA3704A-4C04-6519-CE6E-D3DDDD696814}"/>
              </a:ext>
              <a:ext uri="{C183D7F6-B498-43B3-948B-1728B52AA6E4}">
                <adec:decorative xmlns:adec="http://schemas.microsoft.com/office/drawing/2017/decorative" val="0"/>
              </a:ext>
            </a:extLst>
          </p:cNvPr>
          <p:cNvPicPr>
            <a:picLocks noChangeAspect="1"/>
          </p:cNvPicPr>
          <p:nvPr/>
        </p:nvPicPr>
        <p:blipFill>
          <a:blip r:embed="rId8"/>
          <a:srcRect/>
          <a:stretch/>
        </p:blipFill>
        <p:spPr>
          <a:xfrm>
            <a:off x="1042988" y="6123696"/>
            <a:ext cx="1800000" cy="329492"/>
          </a:xfrm>
          <a:prstGeom prst="rect">
            <a:avLst/>
          </a:prstGeom>
        </p:spPr>
      </p:pic>
    </p:spTree>
    <p:extLst>
      <p:ext uri="{BB962C8B-B14F-4D97-AF65-F5344CB8AC3E}">
        <p14:creationId xmlns:p14="http://schemas.microsoft.com/office/powerpoint/2010/main" val="3536572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par>
                          <p:cTn id="18" fill="hold">
                            <p:stCondLst>
                              <p:cond delay="1250"/>
                            </p:stCondLst>
                            <p:childTnLst>
                              <p:par>
                                <p:cTn id="19" presetID="10" presetClass="entr" presetSubtype="0" fill="hold" grpId="1" nodeType="afterEffect">
                                  <p:stCondLst>
                                    <p:cond delay="0"/>
                                  </p:stCondLst>
                                  <p:iterate type="lt">
                                    <p:tmPct val="0"/>
                                  </p:iterate>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250"/>
                            </p:stCondLst>
                            <p:childTnLst>
                              <p:par>
                                <p:cTn id="27" presetID="8" presetClass="emph" presetSubtype="0" fill="hold" nodeType="afterEffect">
                                  <p:stCondLst>
                                    <p:cond delay="0"/>
                                  </p:stCondLst>
                                  <p:childTnLst>
                                    <p:animRot by="10800000">
                                      <p:cBhvr>
                                        <p:cTn id="28" dur="500" fill="hold"/>
                                        <p:tgtEl>
                                          <p:spTgt spid="8"/>
                                        </p:tgtEl>
                                        <p:attrNameLst>
                                          <p:attrName>r</p:attrName>
                                        </p:attrNameLst>
                                      </p:cBhvr>
                                    </p:animRot>
                                  </p:childTnLst>
                                </p:cTn>
                              </p:par>
                              <p:par>
                                <p:cTn id="29" presetID="18" presetClass="emph" presetSubtype="0" fill="hold" grpId="0" nodeType="withEffect">
                                  <p:stCondLst>
                                    <p:cond delay="0"/>
                                  </p:stCondLst>
                                  <p:iterate type="lt">
                                    <p:tmPct val="4000"/>
                                  </p:iterate>
                                  <p:childTnLst>
                                    <p:set>
                                      <p:cBhvr override="childStyle">
                                        <p:cTn id="30" dur="500" fill="hold"/>
                                        <p:tgtEl>
                                          <p:spTgt spid="7"/>
                                        </p:tgtEl>
                                        <p:attrNameLst>
                                          <p:attrName>style.textDecorationUnderline</p:attrName>
                                        </p:attrNameLst>
                                      </p:cBhvr>
                                      <p:to>
                                        <p:strVal val="true"/>
                                      </p:to>
                                    </p:set>
                                  </p:childTnLst>
                                </p:cTn>
                              </p:par>
                            </p:childTnLst>
                          </p:cTn>
                        </p:par>
                        <p:par>
                          <p:cTn id="31" fill="hold">
                            <p:stCondLst>
                              <p:cond delay="321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animBg="1"/>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F867A2E-8F85-476F-8573-950D70C7EC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a:stretch/>
        </p:blipFill>
        <p:spPr>
          <a:xfrm flipH="1">
            <a:off x="0" y="2931"/>
            <a:ext cx="9144000" cy="1297232"/>
          </a:xfrm>
          <a:prstGeom prst="rect">
            <a:avLst/>
          </a:prstGeom>
        </p:spPr>
      </p:pic>
      <p:sp>
        <p:nvSpPr>
          <p:cNvPr id="21" name="CuadroTexto 20"/>
          <p:cNvSpPr txBox="1"/>
          <p:nvPr/>
        </p:nvSpPr>
        <p:spPr>
          <a:xfrm>
            <a:off x="969207" y="448851"/>
            <a:ext cx="8081213" cy="523220"/>
          </a:xfrm>
          <a:prstGeom prst="rect">
            <a:avLst/>
          </a:prstGeom>
          <a:noFill/>
        </p:spPr>
        <p:txBody>
          <a:bodyPr wrap="square" rtlCol="0">
            <a:spAutoFit/>
          </a:bodyPr>
          <a:lstStyle/>
          <a:p>
            <a:pPr>
              <a:lnSpc>
                <a:spcPct val="85000"/>
              </a:lnSpc>
            </a:pPr>
            <a:r>
              <a:rPr lang="ca-ES" sz="3200" b="1" spc="-100" dirty="0">
                <a:solidFill>
                  <a:schemeClr val="bg1"/>
                </a:solidFill>
                <a:latin typeface="Arial"/>
                <a:cs typeface="Arial"/>
              </a:rPr>
              <a:t>Així s’estructura el grau</a:t>
            </a:r>
          </a:p>
        </p:txBody>
      </p:sp>
      <p:sp>
        <p:nvSpPr>
          <p:cNvPr id="22" name="Rectángulo 21"/>
          <p:cNvSpPr/>
          <p:nvPr/>
        </p:nvSpPr>
        <p:spPr>
          <a:xfrm>
            <a:off x="1075643" y="1228308"/>
            <a:ext cx="989264" cy="71855"/>
          </a:xfrm>
          <a:prstGeom prst="rect">
            <a:avLst/>
          </a:prstGeom>
          <a:solidFill>
            <a:srgbClr val="0085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dirty="0">
              <a:latin typeface="Arial"/>
              <a:cs typeface="Arial"/>
            </a:endParaRPr>
          </a:p>
        </p:txBody>
      </p:sp>
      <p:graphicFrame>
        <p:nvGraphicFramePr>
          <p:cNvPr id="7" name="Tabla 6">
            <a:extLst>
              <a:ext uri="{FF2B5EF4-FFF2-40B4-BE49-F238E27FC236}">
                <a16:creationId xmlns:a16="http://schemas.microsoft.com/office/drawing/2014/main" id="{5F7350A3-3D27-4A73-8D18-6ED3238496A8}"/>
              </a:ext>
            </a:extLst>
          </p:cNvPr>
          <p:cNvGraphicFramePr>
            <a:graphicFrameLocks noGrp="1"/>
          </p:cNvGraphicFramePr>
          <p:nvPr>
            <p:extLst>
              <p:ext uri="{D42A27DB-BD31-4B8C-83A1-F6EECF244321}">
                <p14:modId xmlns:p14="http://schemas.microsoft.com/office/powerpoint/2010/main" val="1593821518"/>
              </p:ext>
            </p:extLst>
          </p:nvPr>
        </p:nvGraphicFramePr>
        <p:xfrm>
          <a:off x="1074766" y="1999542"/>
          <a:ext cx="6898460" cy="1806585"/>
        </p:xfrm>
        <a:graphic>
          <a:graphicData uri="http://schemas.openxmlformats.org/drawingml/2006/table">
            <a:tbl>
              <a:tblPr/>
              <a:tblGrid>
                <a:gridCol w="6898460">
                  <a:extLst>
                    <a:ext uri="{9D8B030D-6E8A-4147-A177-3AD203B41FA5}">
                      <a16:colId xmlns:a16="http://schemas.microsoft.com/office/drawing/2014/main" val="20000"/>
                    </a:ext>
                  </a:extLst>
                </a:gridCol>
              </a:tblGrid>
              <a:tr h="302969">
                <a:tc>
                  <a:txBody>
                    <a:bodyPr/>
                    <a:lstStyle/>
                    <a:p>
                      <a:pPr>
                        <a:lnSpc>
                          <a:spcPts val="2500"/>
                        </a:lnSpc>
                        <a:spcBef>
                          <a:spcPts val="700"/>
                        </a:spcBef>
                        <a:spcAft>
                          <a:spcPts val="700"/>
                        </a:spcAft>
                      </a:pPr>
                      <a:r>
                        <a:rPr lang="ca-ES" sz="1800" b="1" dirty="0">
                          <a:latin typeface="Arial" panose="020B0604020202020204" pitchFamily="34" charset="0"/>
                          <a:cs typeface="Arial" panose="020B0604020202020204" pitchFamily="34" charset="0"/>
                        </a:rPr>
                        <a:t>Crèdits: </a:t>
                      </a:r>
                      <a:r>
                        <a:rPr lang="ca-ES" sz="1600" b="0" dirty="0">
                          <a:latin typeface="Arial" panose="020B0604020202020204" pitchFamily="34" charset="0"/>
                          <a:cs typeface="Arial" panose="020B0604020202020204" pitchFamily="34" charset="0"/>
                        </a:rPr>
                        <a:t>240 ECTS (4 cursos)</a:t>
                      </a:r>
                      <a:endParaRPr lang="ca-ES" sz="1600" b="1" dirty="0">
                        <a:latin typeface="Arial" panose="020B0604020202020204" pitchFamily="34" charset="0"/>
                        <a:cs typeface="Arial" panose="020B0604020202020204" pitchFamily="34" charset="0"/>
                      </a:endParaRPr>
                    </a:p>
                  </a:txBody>
                  <a:tcPr marL="12700" marR="12700" marT="36000" marB="180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a:lnSpc>
                          <a:spcPts val="2500"/>
                        </a:lnSpc>
                        <a:spcBef>
                          <a:spcPts val="700"/>
                        </a:spcBef>
                        <a:spcAft>
                          <a:spcPts val="700"/>
                        </a:spcAft>
                      </a:pPr>
                      <a:r>
                        <a:rPr lang="ca-ES" sz="1800" b="1" dirty="0">
                          <a:latin typeface="Arial" panose="020B0604020202020204" pitchFamily="34" charset="0"/>
                          <a:cs typeface="Arial" panose="020B0604020202020204" pitchFamily="34" charset="0"/>
                        </a:rPr>
                        <a:t>Places: </a:t>
                      </a:r>
                      <a:r>
                        <a:rPr lang="ca-ES" sz="1600" b="0" dirty="0">
                          <a:latin typeface="Arial" panose="020B0604020202020204" pitchFamily="34" charset="0"/>
                          <a:cs typeface="Arial" panose="020B0604020202020204" pitchFamily="34" charset="0"/>
                        </a:rPr>
                        <a:t>125</a:t>
                      </a:r>
                    </a:p>
                  </a:txBody>
                  <a:tcPr marL="12700" marR="12700" marT="180000" marB="180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0894463"/>
                  </a:ext>
                </a:extLst>
              </a:tr>
              <a:tr h="0">
                <a:tc>
                  <a:txBody>
                    <a:bodyPr/>
                    <a:lstStyle/>
                    <a:p>
                      <a:pPr>
                        <a:lnSpc>
                          <a:spcPts val="2500"/>
                        </a:lnSpc>
                        <a:spcBef>
                          <a:spcPts val="700"/>
                        </a:spcBef>
                        <a:spcAft>
                          <a:spcPts val="700"/>
                        </a:spcAft>
                      </a:pPr>
                      <a:r>
                        <a:rPr lang="ca-ES" sz="1800" b="1" dirty="0">
                          <a:latin typeface="Arial" panose="020B0604020202020204" pitchFamily="34" charset="0"/>
                          <a:cs typeface="Arial" panose="020B0604020202020204" pitchFamily="34" charset="0"/>
                        </a:rPr>
                        <a:t>Horari: </a:t>
                      </a:r>
                      <a:r>
                        <a:rPr lang="ca-ES" sz="1800" b="0" dirty="0">
                          <a:latin typeface="Arial" panose="020B0604020202020204" pitchFamily="34" charset="0"/>
                          <a:cs typeface="Arial" panose="020B0604020202020204" pitchFamily="34" charset="0"/>
                        </a:rPr>
                        <a:t>torn de matí i torn de tarda</a:t>
                      </a:r>
                    </a:p>
                  </a:txBody>
                  <a:tcPr marL="12700" marR="12700" marT="180000" marB="180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7367762"/>
                  </a:ext>
                </a:extLst>
              </a:tr>
            </a:tbl>
          </a:graphicData>
        </a:graphic>
      </p:graphicFrame>
      <p:sp>
        <p:nvSpPr>
          <p:cNvPr id="11" name="CuadroTexto 10">
            <a:hlinkClick r:id="rId5"/>
            <a:extLst>
              <a:ext uri="{FF2B5EF4-FFF2-40B4-BE49-F238E27FC236}">
                <a16:creationId xmlns:a16="http://schemas.microsoft.com/office/drawing/2014/main" id="{D2924C0E-0A7D-4DCA-BB2D-FF1C2E78DB89}"/>
              </a:ext>
            </a:extLst>
          </p:cNvPr>
          <p:cNvSpPr txBox="1"/>
          <p:nvPr/>
        </p:nvSpPr>
        <p:spPr>
          <a:xfrm>
            <a:off x="6160553" y="6188370"/>
            <a:ext cx="2528512" cy="277512"/>
          </a:xfrm>
          <a:prstGeom prst="rect">
            <a:avLst/>
          </a:prstGeom>
          <a:noFill/>
        </p:spPr>
        <p:txBody>
          <a:bodyPr wrap="square" rtlCol="0">
            <a:spAutoFit/>
          </a:bodyPr>
          <a:lstStyle/>
          <a:p>
            <a:pPr marL="0" marR="0" lvl="0" indent="0" algn="l" defTabSz="457200" rtl="0" eaLnBrk="1" fontAlgn="auto" latinLnBrk="0" hangingPunct="1">
              <a:lnSpc>
                <a:spcPct val="75000"/>
              </a:lnSpc>
              <a:spcBef>
                <a:spcPts val="0"/>
              </a:spcBef>
              <a:spcAft>
                <a:spcPts val="0"/>
              </a:spcAft>
              <a:buClrTx/>
              <a:buSzTx/>
              <a:buFontTx/>
              <a:buNone/>
              <a:tabLst/>
              <a:defRPr/>
            </a:pPr>
            <a:r>
              <a:rPr kumimoji="0" lang="ca-ES" sz="1600" b="1" i="0" u="none" strike="noStrike" kern="1200" cap="none" spc="0" normalizeH="0" baseline="0" dirty="0">
                <a:ln>
                  <a:noFill/>
                </a:ln>
                <a:effectLst/>
                <a:uLnTx/>
                <a:uFillTx/>
                <a:latin typeface="Arial"/>
                <a:cs typeface="Arial"/>
              </a:rPr>
              <a:t>Veure</a:t>
            </a:r>
            <a:r>
              <a:rPr kumimoji="0" lang="ca-ES" sz="1600" b="1" i="0" u="none" strike="noStrike" kern="1200" cap="none" spc="0" normalizeH="0" dirty="0">
                <a:ln>
                  <a:noFill/>
                </a:ln>
                <a:effectLst/>
                <a:uLnTx/>
                <a:uFillTx/>
                <a:latin typeface="Arial"/>
                <a:cs typeface="Arial"/>
              </a:rPr>
              <a:t> </a:t>
            </a:r>
            <a:r>
              <a:rPr lang="ca-ES" sz="1600" b="1" dirty="0">
                <a:latin typeface="Arial"/>
                <a:cs typeface="Arial"/>
              </a:rPr>
              <a:t>+info horaris</a:t>
            </a:r>
            <a:endParaRPr kumimoji="0" lang="ca-ES" sz="1600" b="1" i="0" u="none" strike="noStrike" kern="1200" cap="none" spc="0" normalizeH="0" baseline="0" dirty="0">
              <a:ln>
                <a:noFill/>
              </a:ln>
              <a:effectLst/>
              <a:uLnTx/>
              <a:uFillTx/>
              <a:latin typeface="Arial"/>
              <a:cs typeface="Arial"/>
            </a:endParaRPr>
          </a:p>
        </p:txBody>
      </p:sp>
      <p:pic>
        <p:nvPicPr>
          <p:cNvPr id="12" name="Imagen 11">
            <a:extLst>
              <a:ext uri="{FF2B5EF4-FFF2-40B4-BE49-F238E27FC236}">
                <a16:creationId xmlns:a16="http://schemas.microsoft.com/office/drawing/2014/main" id="{EFD25653-4E35-42A5-B665-682AB1D2DAD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835245" y="6156166"/>
            <a:ext cx="299886" cy="309258"/>
          </a:xfrm>
          <a:prstGeom prst="rect">
            <a:avLst/>
          </a:prstGeom>
        </p:spPr>
      </p:pic>
      <p:pic>
        <p:nvPicPr>
          <p:cNvPr id="2" name="Imagen 13">
            <a:hlinkClick r:id="rId8"/>
            <a:extLst>
              <a:ext uri="{FF2B5EF4-FFF2-40B4-BE49-F238E27FC236}">
                <a16:creationId xmlns:a16="http://schemas.microsoft.com/office/drawing/2014/main" id="{4CBB19A6-8502-F74D-C64A-466816066B70}"/>
              </a:ext>
              <a:ext uri="{C183D7F6-B498-43B3-948B-1728B52AA6E4}">
                <adec:decorative xmlns:adec="http://schemas.microsoft.com/office/drawing/2017/decorative" val="0"/>
              </a:ext>
            </a:extLst>
          </p:cNvPr>
          <p:cNvPicPr>
            <a:picLocks noChangeAspect="1"/>
          </p:cNvPicPr>
          <p:nvPr/>
        </p:nvPicPr>
        <p:blipFill>
          <a:blip r:embed="rId9"/>
          <a:srcRect/>
          <a:stretch/>
        </p:blipFill>
        <p:spPr>
          <a:xfrm>
            <a:off x="1042988" y="6123696"/>
            <a:ext cx="1800000" cy="329492"/>
          </a:xfrm>
          <a:prstGeom prst="rect">
            <a:avLst/>
          </a:prstGeom>
        </p:spPr>
      </p:pic>
    </p:spTree>
    <p:extLst>
      <p:ext uri="{BB962C8B-B14F-4D97-AF65-F5344CB8AC3E}">
        <p14:creationId xmlns:p14="http://schemas.microsoft.com/office/powerpoint/2010/main" val="1621250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par>
                          <p:cTn id="18" fill="hold">
                            <p:stCondLst>
                              <p:cond delay="1250"/>
                            </p:stCondLst>
                            <p:childTnLst>
                              <p:par>
                                <p:cTn id="19" presetID="10" presetClass="entr" presetSubtype="0" fill="hold" grpId="1" nodeType="afterEffect">
                                  <p:stCondLst>
                                    <p:cond delay="0"/>
                                  </p:stCondLst>
                                  <p:iterate type="lt">
                                    <p:tmPct val="0"/>
                                  </p:iterate>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250"/>
                            </p:stCondLst>
                            <p:childTnLst>
                              <p:par>
                                <p:cTn id="27" presetID="8" presetClass="emph" presetSubtype="0" fill="hold" nodeType="afterEffect">
                                  <p:stCondLst>
                                    <p:cond delay="0"/>
                                  </p:stCondLst>
                                  <p:childTnLst>
                                    <p:animRot by="10800000">
                                      <p:cBhvr>
                                        <p:cTn id="28" dur="500" fill="hold"/>
                                        <p:tgtEl>
                                          <p:spTgt spid="12"/>
                                        </p:tgtEl>
                                        <p:attrNameLst>
                                          <p:attrName>r</p:attrName>
                                        </p:attrNameLst>
                                      </p:cBhvr>
                                    </p:animRot>
                                  </p:childTnLst>
                                </p:cTn>
                              </p:par>
                              <p:par>
                                <p:cTn id="29" presetID="18" presetClass="emph" presetSubtype="0" fill="hold" grpId="0" nodeType="withEffect">
                                  <p:stCondLst>
                                    <p:cond delay="0"/>
                                  </p:stCondLst>
                                  <p:iterate type="lt">
                                    <p:tmPct val="4000"/>
                                  </p:iterate>
                                  <p:childTnLst>
                                    <p:set>
                                      <p:cBhvr override="childStyle">
                                        <p:cTn id="30" dur="500" fill="hold"/>
                                        <p:tgtEl>
                                          <p:spTgt spid="11"/>
                                        </p:tgtEl>
                                        <p:attrNameLst>
                                          <p:attrName>style.textDecorationUnderline</p:attrName>
                                        </p:attrNameLst>
                                      </p:cBhvr>
                                      <p:to>
                                        <p:strVal val="true"/>
                                      </p:to>
                                    </p:set>
                                  </p:childTnLst>
                                </p:cTn>
                              </p:par>
                            </p:childTnLst>
                          </p:cTn>
                        </p:par>
                        <p:par>
                          <p:cTn id="31" fill="hold">
                            <p:stCondLst>
                              <p:cond delay="307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11" grpId="0"/>
      <p:bldP spid="11" grpId="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4E4F18643A3644AC48B2ED7B13CB2D" ma:contentTypeVersion="18" ma:contentTypeDescription="Crea un document nou" ma:contentTypeScope="" ma:versionID="1828986ee76ce6d26cc5fcfed6a61247">
  <xsd:schema xmlns:xsd="http://www.w3.org/2001/XMLSchema" xmlns:xs="http://www.w3.org/2001/XMLSchema" xmlns:p="http://schemas.microsoft.com/office/2006/metadata/properties" xmlns:ns2="4323b3df-8132-45da-9814-5f12b4f3bf2e" xmlns:ns3="ccf361f3-7d9d-47e4-9d86-af699410c5d4" targetNamespace="http://schemas.microsoft.com/office/2006/metadata/properties" ma:root="true" ma:fieldsID="de8c220eba3c6a87e443e71763af7a0e" ns2:_="" ns3:_="">
    <xsd:import namespace="4323b3df-8132-45da-9814-5f12b4f3bf2e"/>
    <xsd:import namespace="ccf361f3-7d9d-47e4-9d86-af699410c5d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23b3df-8132-45da-9814-5f12b4f3bf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Etiquetes de la imatge" ma:readOnly="false" ma:fieldId="{5cf76f15-5ced-4ddc-b409-7134ff3c332f}" ma:taxonomyMulti="true" ma:sspId="34c01127-bdf0-454e-9077-a20ba63b60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f361f3-7d9d-47e4-9d86-af699410c5d4" elementFormDefault="qualified">
    <xsd:import namespace="http://schemas.microsoft.com/office/2006/documentManagement/types"/>
    <xsd:import namespace="http://schemas.microsoft.com/office/infopath/2007/PartnerControls"/>
    <xsd:element name="SharedWithUsers" ma:index="19" nillable="true" ma:displayName="Compartit amb"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 compartit amb detalls" ma:internalName="SharedWithDetails" ma:readOnly="true">
      <xsd:simpleType>
        <xsd:restriction base="dms:Note">
          <xsd:maxLength value="255"/>
        </xsd:restriction>
      </xsd:simpleType>
    </xsd:element>
    <xsd:element name="TaxCatchAll" ma:index="23" nillable="true" ma:displayName="Taxonomy Catch All Column" ma:hidden="true" ma:list="{365779cb-6ade-421e-ba4e-56ff2afe84e9}" ma:internalName="TaxCatchAll" ma:showField="CatchAllData" ma:web="ccf361f3-7d9d-47e4-9d86-af699410c5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23b3df-8132-45da-9814-5f12b4f3bf2e">
      <Terms xmlns="http://schemas.microsoft.com/office/infopath/2007/PartnerControls"/>
    </lcf76f155ced4ddcb4097134ff3c332f>
    <TaxCatchAll xmlns="ccf361f3-7d9d-47e4-9d86-af699410c5d4" xsi:nil="true"/>
  </documentManagement>
</p:properties>
</file>

<file path=customXml/itemProps1.xml><?xml version="1.0" encoding="utf-8"?>
<ds:datastoreItem xmlns:ds="http://schemas.openxmlformats.org/officeDocument/2006/customXml" ds:itemID="{D866A116-FA97-4994-993B-068C9A782F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23b3df-8132-45da-9814-5f12b4f3bf2e"/>
    <ds:schemaRef ds:uri="ccf361f3-7d9d-47e4-9d86-af699410c5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C0BDC3-CCB7-4B21-BCEF-0180E1F4A52D}">
  <ds:schemaRefs>
    <ds:schemaRef ds:uri="http://schemas.microsoft.com/sharepoint/v3/contenttype/forms"/>
  </ds:schemaRefs>
</ds:datastoreItem>
</file>

<file path=customXml/itemProps3.xml><?xml version="1.0" encoding="utf-8"?>
<ds:datastoreItem xmlns:ds="http://schemas.openxmlformats.org/officeDocument/2006/customXml" ds:itemID="{61F00268-AC71-485E-8FFA-A13975DD61B4}">
  <ds:schemaRefs>
    <ds:schemaRef ds:uri="http://purl.org/dc/dcmitype/"/>
    <ds:schemaRef ds:uri="http://schemas.microsoft.com/office/2006/documentManagement/types"/>
    <ds:schemaRef ds:uri="http://schemas.microsoft.com/office/infopath/2007/PartnerControls"/>
    <ds:schemaRef ds:uri="ccf361f3-7d9d-47e4-9d86-af699410c5d4"/>
    <ds:schemaRef ds:uri="http://www.w3.org/XML/1998/namespace"/>
    <ds:schemaRef ds:uri="http://purl.org/dc/terms/"/>
    <ds:schemaRef ds:uri="4323b3df-8132-45da-9814-5f12b4f3bf2e"/>
    <ds:schemaRef ds:uri="http://schemas.microsoft.com/office/2006/metadata/properties"/>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14396</TotalTime>
  <Words>1796</Words>
  <Application>Microsoft Office PowerPoint</Application>
  <PresentationFormat>Presentación en pantalla (4:3)</PresentationFormat>
  <Paragraphs>235</Paragraphs>
  <Slides>30</Slides>
  <Notes>15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30</vt:i4>
      </vt:variant>
    </vt:vector>
  </HeadingPairs>
  <TitlesOfParts>
    <vt:vector size="35" baseType="lpstr">
      <vt:lpstr>Calibri</vt:lpstr>
      <vt:lpstr>Arial</vt:lpstr>
      <vt:lpstr>Arial Black</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RosaMaria.Cabrera@uab.es</dc:creator>
  <cp:lastModifiedBy>Abril Sitjas i Fuentes</cp:lastModifiedBy>
  <cp:revision>433</cp:revision>
  <dcterms:created xsi:type="dcterms:W3CDTF">2019-11-11T08:24:52Z</dcterms:created>
  <dcterms:modified xsi:type="dcterms:W3CDTF">2025-03-26T10:29:47Z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0x010100A74E4F18643A3644AC48B2ED7B13CB2D</vt:lpwstr>
  </property>
  <property fmtid="{D5CDD505-2E9C-101B-9397-08002B2CF9AE}" pid="3" name="MediaServiceImageTags">
    <vt:lpwstr/>
  </property>
</Properties>
</file>