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8"/>
  </p:notesMasterIdLst>
  <p:sldIdLst>
    <p:sldId id="659" r:id="rId5"/>
    <p:sldId id="660" r:id="rId6"/>
    <p:sldId id="666" r:id="rId7"/>
    <p:sldId id="667" r:id="rId8"/>
    <p:sldId id="623" r:id="rId9"/>
    <p:sldId id="613" r:id="rId10"/>
    <p:sldId id="616" r:id="rId11"/>
    <p:sldId id="625" r:id="rId12"/>
    <p:sldId id="618" r:id="rId13"/>
    <p:sldId id="619" r:id="rId14"/>
    <p:sldId id="632" r:id="rId15"/>
    <p:sldId id="633" r:id="rId16"/>
    <p:sldId id="634" r:id="rId17"/>
    <p:sldId id="635" r:id="rId18"/>
    <p:sldId id="624" r:id="rId19"/>
    <p:sldId id="631" r:id="rId20"/>
    <p:sldId id="621" r:id="rId21"/>
    <p:sldId id="291" r:id="rId22"/>
    <p:sldId id="672" r:id="rId23"/>
    <p:sldId id="669" r:id="rId24"/>
    <p:sldId id="670" r:id="rId25"/>
    <p:sldId id="671" r:id="rId26"/>
    <p:sldId id="309" r:id="rId27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29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  <p15:guide id="15" orient="horz" pos="1743">
          <p15:clr>
            <a:srgbClr val="A4A3A4"/>
          </p15:clr>
        </p15:guide>
        <p15:guide id="16" orient="horz" pos="1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BB2A"/>
    <a:srgbClr val="008539"/>
    <a:srgbClr val="2EA515"/>
    <a:srgbClr val="EE00A5"/>
    <a:srgbClr val="13CD00"/>
    <a:srgbClr val="EF3633"/>
    <a:srgbClr val="FFDD5B"/>
    <a:srgbClr val="CF00F3"/>
    <a:srgbClr val="921B30"/>
    <a:srgbClr val="299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4ADED1-D91E-4724-A445-7744A2ADB01B}" v="2" dt="2025-03-26T10:27:13.0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022" y="96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03"/>
        <p:guide pos="4031"/>
        <p:guide pos="2883"/>
        <p:guide pos="5759"/>
        <p:guide orient="horz" pos="1743"/>
        <p:guide orient="horz" pos="130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ril Sitjas i Fuentes" userId="b66e3df8-7e84-4501-ad52-709c67e0b8e5" providerId="ADAL" clId="{432BE708-7649-4D3D-8A1F-DF39A32342EB}"/>
    <pc:docChg chg="undo redo custSel modSld">
      <pc:chgData name="Abril Sitjas i Fuentes" userId="b66e3df8-7e84-4501-ad52-709c67e0b8e5" providerId="ADAL" clId="{432BE708-7649-4D3D-8A1F-DF39A32342EB}" dt="2025-01-23T11:18:13.745" v="189"/>
      <pc:docMkLst>
        <pc:docMk/>
      </pc:docMkLst>
      <pc:sldChg chg="addSp delSp modSp mod addAnim delAnim modAnim">
        <pc:chgData name="Abril Sitjas i Fuentes" userId="b66e3df8-7e84-4501-ad52-709c67e0b8e5" providerId="ADAL" clId="{432BE708-7649-4D3D-8A1F-DF39A32342EB}" dt="2025-01-23T11:17:58.781" v="185" actId="207"/>
        <pc:sldMkLst>
          <pc:docMk/>
          <pc:sldMk cId="4258518280" sldId="615"/>
        </pc:sldMkLst>
        <pc:spChg chg="add mod">
          <ac:chgData name="Abril Sitjas i Fuentes" userId="b66e3df8-7e84-4501-ad52-709c67e0b8e5" providerId="ADAL" clId="{432BE708-7649-4D3D-8A1F-DF39A32342EB}" dt="2025-01-23T11:10:22.194" v="2"/>
          <ac:spMkLst>
            <pc:docMk/>
            <pc:sldMk cId="4258518280" sldId="615"/>
            <ac:spMk id="3" creationId="{5A4D462B-FF69-764E-E838-84217B9210A0}"/>
          </ac:spMkLst>
        </pc:spChg>
        <pc:graphicFrameChg chg="modGraphic">
          <ac:chgData name="Abril Sitjas i Fuentes" userId="b66e3df8-7e84-4501-ad52-709c67e0b8e5" providerId="ADAL" clId="{432BE708-7649-4D3D-8A1F-DF39A32342EB}" dt="2025-01-23T11:17:58.781" v="185" actId="207"/>
          <ac:graphicFrameMkLst>
            <pc:docMk/>
            <pc:sldMk cId="4258518280" sldId="615"/>
            <ac:graphicFrameMk id="2" creationId="{00000000-0000-0000-0000-000000000000}"/>
          </ac:graphicFrameMkLst>
        </pc:graphicFrameChg>
        <pc:picChg chg="add mod">
          <ac:chgData name="Abril Sitjas i Fuentes" userId="b66e3df8-7e84-4501-ad52-709c67e0b8e5" providerId="ADAL" clId="{432BE708-7649-4D3D-8A1F-DF39A32342EB}" dt="2025-01-23T11:10:22.194" v="2"/>
          <ac:picMkLst>
            <pc:docMk/>
            <pc:sldMk cId="4258518280" sldId="615"/>
            <ac:picMk id="4" creationId="{0406B235-8632-8F92-95C2-168EB9CAF134}"/>
          </ac:picMkLst>
        </pc:picChg>
      </pc:sldChg>
      <pc:sldChg chg="addSp delSp modSp mod delAnim modAnim">
        <pc:chgData name="Abril Sitjas i Fuentes" userId="b66e3df8-7e84-4501-ad52-709c67e0b8e5" providerId="ADAL" clId="{432BE708-7649-4D3D-8A1F-DF39A32342EB}" dt="2025-01-23T11:18:13.745" v="189"/>
        <pc:sldMkLst>
          <pc:docMk/>
          <pc:sldMk cId="2118588932" sldId="636"/>
        </pc:sldMkLst>
        <pc:spChg chg="add mod">
          <ac:chgData name="Abril Sitjas i Fuentes" userId="b66e3df8-7e84-4501-ad52-709c67e0b8e5" providerId="ADAL" clId="{432BE708-7649-4D3D-8A1F-DF39A32342EB}" dt="2025-01-23T11:18:13.745" v="189"/>
          <ac:spMkLst>
            <pc:docMk/>
            <pc:sldMk cId="2118588932" sldId="636"/>
            <ac:spMk id="4" creationId="{4F46425D-2459-DFBB-B588-5B3558BE9A45}"/>
          </ac:spMkLst>
        </pc:spChg>
        <pc:graphicFrameChg chg="modGraphic">
          <ac:chgData name="Abril Sitjas i Fuentes" userId="b66e3df8-7e84-4501-ad52-709c67e0b8e5" providerId="ADAL" clId="{432BE708-7649-4D3D-8A1F-DF39A32342EB}" dt="2025-01-23T11:18:03.562" v="186" actId="207"/>
          <ac:graphicFrameMkLst>
            <pc:docMk/>
            <pc:sldMk cId="2118588932" sldId="636"/>
            <ac:graphicFrameMk id="2" creationId="{00000000-0000-0000-0000-000000000000}"/>
          </ac:graphicFrameMkLst>
        </pc:graphicFrameChg>
        <pc:picChg chg="add mod">
          <ac:chgData name="Abril Sitjas i Fuentes" userId="b66e3df8-7e84-4501-ad52-709c67e0b8e5" providerId="ADAL" clId="{432BE708-7649-4D3D-8A1F-DF39A32342EB}" dt="2025-01-23T11:18:13.745" v="189"/>
          <ac:picMkLst>
            <pc:docMk/>
            <pc:sldMk cId="2118588932" sldId="636"/>
            <ac:picMk id="5" creationId="{5B72202E-B7F7-2A12-6076-4D9D5BEE5DAF}"/>
          </ac:picMkLst>
        </pc:picChg>
      </pc:sldChg>
    </pc:docChg>
  </pc:docChgLst>
  <pc:docChgLst>
    <pc:chgData name="Neus Murcia Sadurní" userId="2c674b4e-4ed0-4f71-9773-0e903b570d67" providerId="ADAL" clId="{6536D955-FCEA-4F25-B16D-B2282AA8B9F7}"/>
    <pc:docChg chg="undo custSel addSld delSld modSld">
      <pc:chgData name="Neus Murcia Sadurní" userId="2c674b4e-4ed0-4f71-9773-0e903b570d67" providerId="ADAL" clId="{6536D955-FCEA-4F25-B16D-B2282AA8B9F7}" dt="2022-01-26T11:57:00.310" v="5687" actId="14100"/>
      <pc:docMkLst>
        <pc:docMk/>
      </pc:docMkLst>
      <pc:sldChg chg="modSp del mod">
        <pc:chgData name="Neus Murcia Sadurní" userId="2c674b4e-4ed0-4f71-9773-0e903b570d67" providerId="ADAL" clId="{6536D955-FCEA-4F25-B16D-B2282AA8B9F7}" dt="2022-01-26T10:08:52.824" v="3258" actId="2696"/>
        <pc:sldMkLst>
          <pc:docMk/>
          <pc:sldMk cId="879949526" sldId="340"/>
        </pc:sldMkLst>
      </pc:sldChg>
      <pc:sldChg chg="modSp mod modShow">
        <pc:chgData name="Neus Murcia Sadurní" userId="2c674b4e-4ed0-4f71-9773-0e903b570d67" providerId="ADAL" clId="{6536D955-FCEA-4F25-B16D-B2282AA8B9F7}" dt="2022-01-26T11:56:43.290" v="5686" actId="1035"/>
        <pc:sldMkLst>
          <pc:docMk/>
          <pc:sldMk cId="3805181892" sldId="350"/>
        </pc:sldMkLst>
      </pc:sldChg>
      <pc:sldChg chg="addSp delSp modSp mod">
        <pc:chgData name="Neus Murcia Sadurní" userId="2c674b4e-4ed0-4f71-9773-0e903b570d67" providerId="ADAL" clId="{6536D955-FCEA-4F25-B16D-B2282AA8B9F7}" dt="2022-01-26T09:26:40.352" v="2882" actId="14100"/>
        <pc:sldMkLst>
          <pc:docMk/>
          <pc:sldMk cId="3378809820" sldId="613"/>
        </pc:sldMkLst>
      </pc:sldChg>
      <pc:sldChg chg="modSp mod">
        <pc:chgData name="Neus Murcia Sadurní" userId="2c674b4e-4ed0-4f71-9773-0e903b570d67" providerId="ADAL" clId="{6536D955-FCEA-4F25-B16D-B2282AA8B9F7}" dt="2022-01-26T09:28:50.163" v="2890" actId="14100"/>
        <pc:sldMkLst>
          <pc:docMk/>
          <pc:sldMk cId="4258518280" sldId="615"/>
        </pc:sldMkLst>
      </pc:sldChg>
      <pc:sldChg chg="modSp mod">
        <pc:chgData name="Neus Murcia Sadurní" userId="2c674b4e-4ed0-4f71-9773-0e903b570d67" providerId="ADAL" clId="{6536D955-FCEA-4F25-B16D-B2282AA8B9F7}" dt="2022-01-26T09:29:15.248" v="2891" actId="14100"/>
        <pc:sldMkLst>
          <pc:docMk/>
          <pc:sldMk cId="473587318" sldId="616"/>
        </pc:sldMkLst>
      </pc:sldChg>
      <pc:sldChg chg="modSp del mod">
        <pc:chgData name="Neus Murcia Sadurní" userId="2c674b4e-4ed0-4f71-9773-0e903b570d67" providerId="ADAL" clId="{6536D955-FCEA-4F25-B16D-B2282AA8B9F7}" dt="2022-01-26T09:29:41.990" v="2892" actId="2696"/>
        <pc:sldMkLst>
          <pc:docMk/>
          <pc:sldMk cId="3153018726" sldId="617"/>
        </pc:sldMkLst>
      </pc:sldChg>
      <pc:sldChg chg="modSp mod addAnim delAnim">
        <pc:chgData name="Neus Murcia Sadurní" userId="2c674b4e-4ed0-4f71-9773-0e903b570d67" providerId="ADAL" clId="{6536D955-FCEA-4F25-B16D-B2282AA8B9F7}" dt="2022-01-26T09:41:16.913" v="3113" actId="14100"/>
        <pc:sldMkLst>
          <pc:docMk/>
          <pc:sldMk cId="1863403820" sldId="618"/>
        </pc:sldMkLst>
      </pc:sldChg>
      <pc:sldChg chg="addSp delSp modSp mod addAnim delAnim modAnim">
        <pc:chgData name="Neus Murcia Sadurní" userId="2c674b4e-4ed0-4f71-9773-0e903b570d67" providerId="ADAL" clId="{6536D955-FCEA-4F25-B16D-B2282AA8B9F7}" dt="2022-01-26T10:38:56.273" v="4129" actId="1076"/>
        <pc:sldMkLst>
          <pc:docMk/>
          <pc:sldMk cId="828350265" sldId="619"/>
        </pc:sldMkLst>
      </pc:sldChg>
      <pc:sldChg chg="del">
        <pc:chgData name="Neus Murcia Sadurní" userId="2c674b4e-4ed0-4f71-9773-0e903b570d67" providerId="ADAL" clId="{6536D955-FCEA-4F25-B16D-B2282AA8B9F7}" dt="2022-01-26T09:15:54.056" v="2551" actId="2696"/>
        <pc:sldMkLst>
          <pc:docMk/>
          <pc:sldMk cId="1819014665" sldId="620"/>
        </pc:sldMkLst>
      </pc:sldChg>
      <pc:sldChg chg="modSp mod">
        <pc:chgData name="Neus Murcia Sadurní" userId="2c674b4e-4ed0-4f71-9773-0e903b570d67" providerId="ADAL" clId="{6536D955-FCEA-4F25-B16D-B2282AA8B9F7}" dt="2022-01-26T09:41:51.683" v="3116" actId="14100"/>
        <pc:sldMkLst>
          <pc:docMk/>
          <pc:sldMk cId="3708425821" sldId="621"/>
        </pc:sldMkLst>
      </pc:sldChg>
      <pc:sldChg chg="modSp mod">
        <pc:chgData name="Neus Murcia Sadurní" userId="2c674b4e-4ed0-4f71-9773-0e903b570d67" providerId="ADAL" clId="{6536D955-FCEA-4F25-B16D-B2282AA8B9F7}" dt="2022-01-25T07:07:55.333" v="146" actId="1076"/>
        <pc:sldMkLst>
          <pc:docMk/>
          <pc:sldMk cId="2280253691" sldId="623"/>
        </pc:sldMkLst>
      </pc:sldChg>
      <pc:sldChg chg="addSp delSp modSp mod delAnim modAnim">
        <pc:chgData name="Neus Murcia Sadurní" userId="2c674b4e-4ed0-4f71-9773-0e903b570d67" providerId="ADAL" clId="{6536D955-FCEA-4F25-B16D-B2282AA8B9F7}" dt="2022-01-26T11:03:52.576" v="5556" actId="478"/>
        <pc:sldMkLst>
          <pc:docMk/>
          <pc:sldMk cId="382109605" sldId="624"/>
        </pc:sldMkLst>
      </pc:sldChg>
      <pc:sldChg chg="modSp add mod modAnim">
        <pc:chgData name="Neus Murcia Sadurní" userId="2c674b4e-4ed0-4f71-9773-0e903b570d67" providerId="ADAL" clId="{6536D955-FCEA-4F25-B16D-B2282AA8B9F7}" dt="2022-01-26T11:57:00.310" v="5687" actId="14100"/>
        <pc:sldMkLst>
          <pc:docMk/>
          <pc:sldMk cId="4249785101" sldId="625"/>
        </pc:sldMkLst>
      </pc:sldChg>
      <pc:sldChg chg="add mod modShow">
        <pc:chgData name="Neus Murcia Sadurní" userId="2c674b4e-4ed0-4f71-9773-0e903b570d67" providerId="ADAL" clId="{6536D955-FCEA-4F25-B16D-B2282AA8B9F7}" dt="2022-01-26T10:40:36.670" v="4131" actId="729"/>
        <pc:sldMkLst>
          <pc:docMk/>
          <pc:sldMk cId="2681341305" sldId="626"/>
        </pc:sldMkLst>
      </pc:sldChg>
      <pc:sldChg chg="del">
        <pc:chgData name="Neus Murcia Sadurní" userId="2c674b4e-4ed0-4f71-9773-0e903b570d67" providerId="ADAL" clId="{6536D955-FCEA-4F25-B16D-B2282AA8B9F7}" dt="2022-01-26T10:06:43.090" v="3236" actId="2696"/>
        <pc:sldMkLst>
          <pc:docMk/>
          <pc:sldMk cId="3069063833" sldId="626"/>
        </pc:sldMkLst>
      </pc:sldChg>
      <pc:sldChg chg="add del">
        <pc:chgData name="Neus Murcia Sadurní" userId="2c674b4e-4ed0-4f71-9773-0e903b570d67" providerId="ADAL" clId="{6536D955-FCEA-4F25-B16D-B2282AA8B9F7}" dt="2022-01-26T10:07:12.386" v="3239" actId="2696"/>
        <pc:sldMkLst>
          <pc:docMk/>
          <pc:sldMk cId="3945949650" sldId="626"/>
        </pc:sldMkLst>
      </pc:sldChg>
      <pc:sldChg chg="modSp add del modAnim">
        <pc:chgData name="Neus Murcia Sadurní" userId="2c674b4e-4ed0-4f71-9773-0e903b570d67" providerId="ADAL" clId="{6536D955-FCEA-4F25-B16D-B2282AA8B9F7}" dt="2022-01-26T10:12:07.373" v="3327" actId="2696"/>
        <pc:sldMkLst>
          <pc:docMk/>
          <pc:sldMk cId="32240509" sldId="627"/>
        </pc:sldMkLst>
      </pc:sldChg>
      <pc:sldChg chg="modSp add del">
        <pc:chgData name="Neus Murcia Sadurní" userId="2c674b4e-4ed0-4f71-9773-0e903b570d67" providerId="ADAL" clId="{6536D955-FCEA-4F25-B16D-B2282AA8B9F7}" dt="2022-01-26T10:38:10.651" v="4125" actId="2696"/>
        <pc:sldMkLst>
          <pc:docMk/>
          <pc:sldMk cId="1809372642" sldId="627"/>
        </pc:sldMkLst>
      </pc:sldChg>
      <pc:sldChg chg="modSp add mod">
        <pc:chgData name="Neus Murcia Sadurní" userId="2c674b4e-4ed0-4f71-9773-0e903b570d67" providerId="ADAL" clId="{6536D955-FCEA-4F25-B16D-B2282AA8B9F7}" dt="2022-01-26T10:43:25.337" v="4485" actId="20577"/>
        <pc:sldMkLst>
          <pc:docMk/>
          <pc:sldMk cId="3560954874" sldId="627"/>
        </pc:sldMkLst>
      </pc:sldChg>
      <pc:sldChg chg="modSp add mod">
        <pc:chgData name="Neus Murcia Sadurní" userId="2c674b4e-4ed0-4f71-9773-0e903b570d67" providerId="ADAL" clId="{6536D955-FCEA-4F25-B16D-B2282AA8B9F7}" dt="2022-01-26T10:45:23.339" v="4797" actId="20577"/>
        <pc:sldMkLst>
          <pc:docMk/>
          <pc:sldMk cId="3918086517" sldId="628"/>
        </pc:sldMkLst>
      </pc:sldChg>
      <pc:sldChg chg="modSp add mod">
        <pc:chgData name="Neus Murcia Sadurní" userId="2c674b4e-4ed0-4f71-9773-0e903b570d67" providerId="ADAL" clId="{6536D955-FCEA-4F25-B16D-B2282AA8B9F7}" dt="2022-01-26T10:48:12.926" v="5160" actId="20577"/>
        <pc:sldMkLst>
          <pc:docMk/>
          <pc:sldMk cId="271678753" sldId="629"/>
        </pc:sldMkLst>
      </pc:sldChg>
      <pc:sldChg chg="modSp add mod">
        <pc:chgData name="Neus Murcia Sadurní" userId="2c674b4e-4ed0-4f71-9773-0e903b570d67" providerId="ADAL" clId="{6536D955-FCEA-4F25-B16D-B2282AA8B9F7}" dt="2022-01-26T10:50:42.818" v="5453" actId="6549"/>
        <pc:sldMkLst>
          <pc:docMk/>
          <pc:sldMk cId="3146836072" sldId="630"/>
        </pc:sldMkLst>
      </pc:sldChg>
      <pc:sldChg chg="modSp del">
        <pc:chgData name="Neus Murcia Sadurní" userId="2c674b4e-4ed0-4f71-9773-0e903b570d67" providerId="ADAL" clId="{6536D955-FCEA-4F25-B16D-B2282AA8B9F7}" dt="2022-01-26T11:01:50.906" v="5476" actId="2696"/>
        <pc:sldMkLst>
          <pc:docMk/>
          <pc:sldMk cId="3194408170" sldId="631"/>
        </pc:sldMkLst>
      </pc:sldChg>
      <pc:sldChg chg="add del">
        <pc:chgData name="Neus Murcia Sadurní" userId="2c674b4e-4ed0-4f71-9773-0e903b570d67" providerId="ADAL" clId="{6536D955-FCEA-4F25-B16D-B2282AA8B9F7}" dt="2022-01-26T11:00:34.317" v="5471" actId="2696"/>
        <pc:sldMkLst>
          <pc:docMk/>
          <pc:sldMk cId="4135822255" sldId="631"/>
        </pc:sldMkLst>
      </pc:sldChg>
      <pc:sldChg chg="delSp modSp add mod delAnim modAnim">
        <pc:chgData name="Neus Murcia Sadurní" userId="2c674b4e-4ed0-4f71-9773-0e903b570d67" providerId="ADAL" clId="{6536D955-FCEA-4F25-B16D-B2282AA8B9F7}" dt="2022-01-26T11:31:11.057" v="5676" actId="20577"/>
        <pc:sldMkLst>
          <pc:docMk/>
          <pc:sldMk cId="4181051154" sldId="631"/>
        </pc:sldMkLst>
      </pc:sldChg>
    </pc:docChg>
  </pc:docChgLst>
  <pc:docChgLst>
    <pc:chgData name="Rosa María Cabrera Corchos" userId="f1659fda-de31-4a64-8d16-4a5c28fbfcfc" providerId="ADAL" clId="{1D403DEC-3EA3-451D-BF0C-7E779863617B}"/>
    <pc:docChg chg="delSld">
      <pc:chgData name="Rosa María Cabrera Corchos" userId="f1659fda-de31-4a64-8d16-4a5c28fbfcfc" providerId="ADAL" clId="{1D403DEC-3EA3-451D-BF0C-7E779863617B}" dt="2023-02-01T11:05:10.654" v="0" actId="2696"/>
      <pc:docMkLst>
        <pc:docMk/>
      </pc:docMkLst>
      <pc:sldChg chg="del">
        <pc:chgData name="Rosa María Cabrera Corchos" userId="f1659fda-de31-4a64-8d16-4a5c28fbfcfc" providerId="ADAL" clId="{1D403DEC-3EA3-451D-BF0C-7E779863617B}" dt="2023-02-01T11:05:10.654" v="0" actId="2696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1D403DEC-3EA3-451D-BF0C-7E779863617B}" dt="2023-02-01T11:05:10.654" v="0" actId="2696"/>
        <pc:sldMkLst>
          <pc:docMk/>
          <pc:sldMk cId="850449991" sldId="606"/>
        </pc:sldMkLst>
      </pc:sldChg>
    </pc:docChg>
  </pc:docChgLst>
  <pc:docChgLst>
    <pc:chgData name="Rosa María Cabrera Corchos" userId="f1659fda-de31-4a64-8d16-4a5c28fbfcfc" providerId="ADAL" clId="{C0348053-BC52-44AD-8A8F-0A4B8A85AF4A}"/>
    <pc:docChg chg="undo custSel delSld modSld">
      <pc:chgData name="Rosa María Cabrera Corchos" userId="f1659fda-de31-4a64-8d16-4a5c28fbfcfc" providerId="ADAL" clId="{C0348053-BC52-44AD-8A8F-0A4B8A85AF4A}" dt="2022-01-28T14:34:21.966" v="1040"/>
      <pc:docMkLst>
        <pc:docMk/>
      </pc:docMkLst>
      <pc:sldChg chg="modSp mod">
        <pc:chgData name="Rosa María Cabrera Corchos" userId="f1659fda-de31-4a64-8d16-4a5c28fbfcfc" providerId="ADAL" clId="{C0348053-BC52-44AD-8A8F-0A4B8A85AF4A}" dt="2022-01-27T11:29:42.472" v="149" actId="1038"/>
        <pc:sldMkLst>
          <pc:docMk/>
          <pc:sldMk cId="3843106006" sldId="342"/>
        </pc:sldMkLst>
      </pc:sldChg>
      <pc:sldChg chg="addSp delSp modSp del mod">
        <pc:chgData name="Rosa María Cabrera Corchos" userId="f1659fda-de31-4a64-8d16-4a5c28fbfcfc" providerId="ADAL" clId="{C0348053-BC52-44AD-8A8F-0A4B8A85AF4A}" dt="2022-01-28T13:03:59.085" v="575" actId="2696"/>
        <pc:sldMkLst>
          <pc:docMk/>
          <pc:sldMk cId="3805181892" sldId="350"/>
        </pc:sldMkLst>
      </pc:sldChg>
      <pc:sldChg chg="addSp delSp modSp mod">
        <pc:chgData name="Rosa María Cabrera Corchos" userId="f1659fda-de31-4a64-8d16-4a5c28fbfcfc" providerId="ADAL" clId="{C0348053-BC52-44AD-8A8F-0A4B8A85AF4A}" dt="2022-01-28T12:41:08.460" v="267"/>
        <pc:sldMkLst>
          <pc:docMk/>
          <pc:sldMk cId="3378809820" sldId="613"/>
        </pc:sldMkLst>
      </pc:sldChg>
      <pc:sldChg chg="addSp delSp modSp mod">
        <pc:chgData name="Rosa María Cabrera Corchos" userId="f1659fda-de31-4a64-8d16-4a5c28fbfcfc" providerId="ADAL" clId="{C0348053-BC52-44AD-8A8F-0A4B8A85AF4A}" dt="2022-01-28T12:44:45.664" v="364"/>
        <pc:sldMkLst>
          <pc:docMk/>
          <pc:sldMk cId="4258518280" sldId="615"/>
        </pc:sldMkLst>
      </pc:sldChg>
      <pc:sldChg chg="addSp delSp modSp mod">
        <pc:chgData name="Rosa María Cabrera Corchos" userId="f1659fda-de31-4a64-8d16-4a5c28fbfcfc" providerId="ADAL" clId="{C0348053-BC52-44AD-8A8F-0A4B8A85AF4A}" dt="2022-01-28T12:49:18.048" v="395"/>
        <pc:sldMkLst>
          <pc:docMk/>
          <pc:sldMk cId="473587318" sldId="616"/>
        </pc:sldMkLst>
      </pc:sldChg>
      <pc:sldChg chg="addSp delSp modSp mod modAnim">
        <pc:chgData name="Rosa María Cabrera Corchos" userId="f1659fda-de31-4a64-8d16-4a5c28fbfcfc" providerId="ADAL" clId="{C0348053-BC52-44AD-8A8F-0A4B8A85AF4A}" dt="2022-01-28T13:02:28.640" v="574" actId="1035"/>
        <pc:sldMkLst>
          <pc:docMk/>
          <pc:sldMk cId="1863403820" sldId="618"/>
        </pc:sldMkLst>
      </pc:sldChg>
      <pc:sldChg chg="addSp delSp modSp mod modAnim">
        <pc:chgData name="Rosa María Cabrera Corchos" userId="f1659fda-de31-4a64-8d16-4a5c28fbfcfc" providerId="ADAL" clId="{C0348053-BC52-44AD-8A8F-0A4B8A85AF4A}" dt="2022-01-28T13:32:21.328" v="832" actId="20577"/>
        <pc:sldMkLst>
          <pc:docMk/>
          <pc:sldMk cId="828350265" sldId="619"/>
        </pc:sldMkLst>
      </pc:sldChg>
      <pc:sldChg chg="addSp delSp modSp mod">
        <pc:chgData name="Rosa María Cabrera Corchos" userId="f1659fda-de31-4a64-8d16-4a5c28fbfcfc" providerId="ADAL" clId="{C0348053-BC52-44AD-8A8F-0A4B8A85AF4A}" dt="2022-01-28T14:30:01.572" v="1033"/>
        <pc:sldMkLst>
          <pc:docMk/>
          <pc:sldMk cId="3708425821" sldId="621"/>
        </pc:sldMkLst>
      </pc:sldChg>
      <pc:sldChg chg="modSp mod">
        <pc:chgData name="Rosa María Cabrera Corchos" userId="f1659fda-de31-4a64-8d16-4a5c28fbfcfc" providerId="ADAL" clId="{C0348053-BC52-44AD-8A8F-0A4B8A85AF4A}" dt="2022-01-27T11:41:29.880" v="241"/>
        <pc:sldMkLst>
          <pc:docMk/>
          <pc:sldMk cId="2280253691" sldId="623"/>
        </pc:sldMkLst>
      </pc:sldChg>
      <pc:sldChg chg="addSp delSp modSp mod delAnim modAnim">
        <pc:chgData name="Rosa María Cabrera Corchos" userId="f1659fda-de31-4a64-8d16-4a5c28fbfcfc" providerId="ADAL" clId="{C0348053-BC52-44AD-8A8F-0A4B8A85AF4A}" dt="2022-01-28T14:25:40.496" v="965" actId="20577"/>
        <pc:sldMkLst>
          <pc:docMk/>
          <pc:sldMk cId="382109605" sldId="624"/>
        </pc:sldMkLst>
      </pc:sldChg>
      <pc:sldChg chg="addSp delSp modSp mod delAnim modAnim">
        <pc:chgData name="Rosa María Cabrera Corchos" userId="f1659fda-de31-4a64-8d16-4a5c28fbfcfc" providerId="ADAL" clId="{C0348053-BC52-44AD-8A8F-0A4B8A85AF4A}" dt="2022-01-28T14:34:21.966" v="1040"/>
        <pc:sldMkLst>
          <pc:docMk/>
          <pc:sldMk cId="4249785101" sldId="625"/>
        </pc:sldMkLst>
      </pc:sldChg>
      <pc:sldChg chg="addSp delSp modSp del mod">
        <pc:chgData name="Rosa María Cabrera Corchos" userId="f1659fda-de31-4a64-8d16-4a5c28fbfcfc" providerId="ADAL" clId="{C0348053-BC52-44AD-8A8F-0A4B8A85AF4A}" dt="2022-01-28T13:35:47.768" v="833" actId="2696"/>
        <pc:sldMkLst>
          <pc:docMk/>
          <pc:sldMk cId="2681341305" sldId="626"/>
        </pc:sldMkLst>
      </pc:sldChg>
      <pc:sldChg chg="addSp delSp modSp del mod">
        <pc:chgData name="Rosa María Cabrera Corchos" userId="f1659fda-de31-4a64-8d16-4a5c28fbfcfc" providerId="ADAL" clId="{C0348053-BC52-44AD-8A8F-0A4B8A85AF4A}" dt="2022-01-28T13:15:50.834" v="632" actId="2696"/>
        <pc:sldMkLst>
          <pc:docMk/>
          <pc:sldMk cId="3560954874" sldId="627"/>
        </pc:sldMkLst>
      </pc:sldChg>
      <pc:sldChg chg="addSp delSp modSp del mod">
        <pc:chgData name="Rosa María Cabrera Corchos" userId="f1659fda-de31-4a64-8d16-4a5c28fbfcfc" providerId="ADAL" clId="{C0348053-BC52-44AD-8A8F-0A4B8A85AF4A}" dt="2022-01-28T13:18:23.661" v="649" actId="2696"/>
        <pc:sldMkLst>
          <pc:docMk/>
          <pc:sldMk cId="3918086517" sldId="628"/>
        </pc:sldMkLst>
      </pc:sldChg>
      <pc:sldChg chg="addSp delSp modSp del mod">
        <pc:chgData name="Rosa María Cabrera Corchos" userId="f1659fda-de31-4a64-8d16-4a5c28fbfcfc" providerId="ADAL" clId="{C0348053-BC52-44AD-8A8F-0A4B8A85AF4A}" dt="2022-01-28T13:20:27.333" v="672" actId="2696"/>
        <pc:sldMkLst>
          <pc:docMk/>
          <pc:sldMk cId="271678753" sldId="629"/>
        </pc:sldMkLst>
      </pc:sldChg>
      <pc:sldChg chg="addSp modSp del">
        <pc:chgData name="Rosa María Cabrera Corchos" userId="f1659fda-de31-4a64-8d16-4a5c28fbfcfc" providerId="ADAL" clId="{C0348053-BC52-44AD-8A8F-0A4B8A85AF4A}" dt="2022-01-28T13:24:50.067" v="785" actId="2696"/>
        <pc:sldMkLst>
          <pc:docMk/>
          <pc:sldMk cId="3146836072" sldId="630"/>
        </pc:sldMkLst>
      </pc:sldChg>
      <pc:sldChg chg="addSp delSp modSp mod delAnim">
        <pc:chgData name="Rosa María Cabrera Corchos" userId="f1659fda-de31-4a64-8d16-4a5c28fbfcfc" providerId="ADAL" clId="{C0348053-BC52-44AD-8A8F-0A4B8A85AF4A}" dt="2022-01-28T14:26:47.782" v="971" actId="478"/>
        <pc:sldMkLst>
          <pc:docMk/>
          <pc:sldMk cId="4181051154" sldId="631"/>
        </pc:sldMkLst>
      </pc:sldChg>
      <pc:sldChg chg="addSp modSp modAnim">
        <pc:chgData name="Rosa María Cabrera Corchos" userId="f1659fda-de31-4a64-8d16-4a5c28fbfcfc" providerId="ADAL" clId="{C0348053-BC52-44AD-8A8F-0A4B8A85AF4A}" dt="2022-01-28T13:15:42.248" v="631"/>
        <pc:sldMkLst>
          <pc:docMk/>
          <pc:sldMk cId="1641201756" sldId="632"/>
        </pc:sldMkLst>
      </pc:sldChg>
      <pc:sldChg chg="modSp">
        <pc:chgData name="Rosa María Cabrera Corchos" userId="f1659fda-de31-4a64-8d16-4a5c28fbfcfc" providerId="ADAL" clId="{C0348053-BC52-44AD-8A8F-0A4B8A85AF4A}" dt="2022-01-28T13:18:12.534" v="648" actId="20577"/>
        <pc:sldMkLst>
          <pc:docMk/>
          <pc:sldMk cId="3072187989" sldId="633"/>
        </pc:sldMkLst>
      </pc:sldChg>
      <pc:sldChg chg="modSp mod">
        <pc:chgData name="Rosa María Cabrera Corchos" userId="f1659fda-de31-4a64-8d16-4a5c28fbfcfc" providerId="ADAL" clId="{C0348053-BC52-44AD-8A8F-0A4B8A85AF4A}" dt="2022-01-28T13:24:40.674" v="784" actId="14100"/>
        <pc:sldMkLst>
          <pc:docMk/>
          <pc:sldMk cId="4276475611" sldId="634"/>
        </pc:sldMkLst>
      </pc:sldChg>
      <pc:sldChg chg="modSp mod">
        <pc:chgData name="Rosa María Cabrera Corchos" userId="f1659fda-de31-4a64-8d16-4a5c28fbfcfc" providerId="ADAL" clId="{C0348053-BC52-44AD-8A8F-0A4B8A85AF4A}" dt="2022-01-28T13:24:25.576" v="783" actId="14100"/>
        <pc:sldMkLst>
          <pc:docMk/>
          <pc:sldMk cId="363894253" sldId="635"/>
        </pc:sldMkLst>
      </pc:sldChg>
    </pc:docChg>
  </pc:docChgLst>
  <pc:docChgLst>
    <pc:chgData name="Rosa María Cabrera Corchos" userId="f1659fda-de31-4a64-8d16-4a5c28fbfcfc" providerId="ADAL" clId="{636906FC-8BD8-46D1-B7D6-BE576A82C1EE}"/>
    <pc:docChg chg="custSel delSld modSld">
      <pc:chgData name="Rosa María Cabrera Corchos" userId="f1659fda-de31-4a64-8d16-4a5c28fbfcfc" providerId="ADAL" clId="{636906FC-8BD8-46D1-B7D6-BE576A82C1EE}" dt="2021-01-21T10:09:16.386" v="179" actId="1035"/>
      <pc:docMkLst>
        <pc:docMk/>
      </pc:docMkLst>
      <pc:sldChg chg="del">
        <pc:chgData name="Rosa María Cabrera Corchos" userId="f1659fda-de31-4a64-8d16-4a5c28fbfcfc" providerId="ADAL" clId="{636906FC-8BD8-46D1-B7D6-BE576A82C1EE}" dt="2021-01-21T10:00:36.503" v="83" actId="2696"/>
        <pc:sldMkLst>
          <pc:docMk/>
          <pc:sldMk cId="1608746075" sldId="260"/>
        </pc:sldMkLst>
      </pc:sldChg>
      <pc:sldChg chg="addSp delSp modSp mod delAnim modAnim">
        <pc:chgData name="Rosa María Cabrera Corchos" userId="f1659fda-de31-4a64-8d16-4a5c28fbfcfc" providerId="ADAL" clId="{636906FC-8BD8-46D1-B7D6-BE576A82C1EE}" dt="2021-01-21T10:00:28.529" v="82" actId="962"/>
        <pc:sldMkLst>
          <pc:docMk/>
          <pc:sldMk cId="2575265891" sldId="314"/>
        </pc:sldMkLst>
      </pc:sldChg>
      <pc:sldChg chg="modSp mod">
        <pc:chgData name="Rosa María Cabrera Corchos" userId="f1659fda-de31-4a64-8d16-4a5c28fbfcfc" providerId="ADAL" clId="{636906FC-8BD8-46D1-B7D6-BE576A82C1EE}" dt="2021-01-21T10:06:07.394" v="108" actId="113"/>
        <pc:sldMkLst>
          <pc:docMk/>
          <pc:sldMk cId="3805181892" sldId="350"/>
        </pc:sldMkLst>
      </pc:sldChg>
      <pc:sldChg chg="modSp mod">
        <pc:chgData name="Rosa María Cabrera Corchos" userId="f1659fda-de31-4a64-8d16-4a5c28fbfcfc" providerId="ADAL" clId="{636906FC-8BD8-46D1-B7D6-BE576A82C1EE}" dt="2021-01-21T10:03:15.575" v="94" actId="790"/>
        <pc:sldMkLst>
          <pc:docMk/>
          <pc:sldMk cId="3378809820" sldId="613"/>
        </pc:sldMkLst>
      </pc:sldChg>
      <pc:sldChg chg="modSp mod">
        <pc:chgData name="Rosa María Cabrera Corchos" userId="f1659fda-de31-4a64-8d16-4a5c28fbfcfc" providerId="ADAL" clId="{636906FC-8BD8-46D1-B7D6-BE576A82C1EE}" dt="2021-01-21T10:03:52.719" v="96" actId="790"/>
        <pc:sldMkLst>
          <pc:docMk/>
          <pc:sldMk cId="4258518280" sldId="615"/>
        </pc:sldMkLst>
      </pc:sldChg>
      <pc:sldChg chg="modSp mod">
        <pc:chgData name="Rosa María Cabrera Corchos" userId="f1659fda-de31-4a64-8d16-4a5c28fbfcfc" providerId="ADAL" clId="{636906FC-8BD8-46D1-B7D6-BE576A82C1EE}" dt="2021-01-21T10:04:13.194" v="105" actId="1035"/>
        <pc:sldMkLst>
          <pc:docMk/>
          <pc:sldMk cId="473587318" sldId="616"/>
        </pc:sldMkLst>
      </pc:sldChg>
      <pc:sldChg chg="modSp">
        <pc:chgData name="Rosa María Cabrera Corchos" userId="f1659fda-de31-4a64-8d16-4a5c28fbfcfc" providerId="ADAL" clId="{636906FC-8BD8-46D1-B7D6-BE576A82C1EE}" dt="2021-01-21T10:04:36.308" v="106" actId="20577"/>
        <pc:sldMkLst>
          <pc:docMk/>
          <pc:sldMk cId="3153018726" sldId="617"/>
        </pc:sldMkLst>
      </pc:sldChg>
      <pc:sldChg chg="modSp">
        <pc:chgData name="Rosa María Cabrera Corchos" userId="f1659fda-de31-4a64-8d16-4a5c28fbfcfc" providerId="ADAL" clId="{636906FC-8BD8-46D1-B7D6-BE576A82C1EE}" dt="2021-01-21T10:05:52.420" v="107"/>
        <pc:sldMkLst>
          <pc:docMk/>
          <pc:sldMk cId="1863403820" sldId="618"/>
        </pc:sldMkLst>
      </pc:sldChg>
      <pc:sldChg chg="delSp modSp mod">
        <pc:chgData name="Rosa María Cabrera Corchos" userId="f1659fda-de31-4a64-8d16-4a5c28fbfcfc" providerId="ADAL" clId="{636906FC-8BD8-46D1-B7D6-BE576A82C1EE}" dt="2021-01-21T10:07:18.045" v="138" actId="478"/>
        <pc:sldMkLst>
          <pc:docMk/>
          <pc:sldMk cId="828350265" sldId="619"/>
        </pc:sldMkLst>
      </pc:sldChg>
      <pc:sldChg chg="modSp mod">
        <pc:chgData name="Rosa María Cabrera Corchos" userId="f1659fda-de31-4a64-8d16-4a5c28fbfcfc" providerId="ADAL" clId="{636906FC-8BD8-46D1-B7D6-BE576A82C1EE}" dt="2021-01-21T10:07:31.277" v="156" actId="1036"/>
        <pc:sldMkLst>
          <pc:docMk/>
          <pc:sldMk cId="1819014665" sldId="620"/>
        </pc:sldMkLst>
      </pc:sldChg>
      <pc:sldChg chg="addSp delSp modSp mod delAnim modAnim">
        <pc:chgData name="Rosa María Cabrera Corchos" userId="f1659fda-de31-4a64-8d16-4a5c28fbfcfc" providerId="ADAL" clId="{636906FC-8BD8-46D1-B7D6-BE576A82C1EE}" dt="2021-01-21T10:09:16.386" v="179" actId="1035"/>
        <pc:sldMkLst>
          <pc:docMk/>
          <pc:sldMk cId="3708425821" sldId="621"/>
        </pc:sldMkLst>
      </pc:sldChg>
      <pc:sldChg chg="modSp mod">
        <pc:chgData name="Rosa María Cabrera Corchos" userId="f1659fda-de31-4a64-8d16-4a5c28fbfcfc" providerId="ADAL" clId="{636906FC-8BD8-46D1-B7D6-BE576A82C1EE}" dt="2021-01-21T10:01:43.906" v="87" actId="790"/>
        <pc:sldMkLst>
          <pc:docMk/>
          <pc:sldMk cId="2280253691" sldId="623"/>
        </pc:sldMkLst>
      </pc:sldChg>
      <pc:sldChg chg="addSp modSp mod modAnim">
        <pc:chgData name="Rosa María Cabrera Corchos" userId="f1659fda-de31-4a64-8d16-4a5c28fbfcfc" providerId="ADAL" clId="{636906FC-8BD8-46D1-B7D6-BE576A82C1EE}" dt="2021-01-21T10:08:21.425" v="166" actId="1035"/>
        <pc:sldMkLst>
          <pc:docMk/>
          <pc:sldMk cId="382109605" sldId="624"/>
        </pc:sldMkLst>
      </pc:sldChg>
    </pc:docChg>
  </pc:docChgLst>
  <pc:docChgLst>
    <pc:chgData name="Rosa María Cabrera Corchos" userId="f1659fda-de31-4a64-8d16-4a5c28fbfcfc" providerId="ADAL" clId="{B3837159-731C-40D1-B00E-C5C57E3E15DA}"/>
    <pc:docChg chg="custSel delSld modSld delMainMaster">
      <pc:chgData name="Rosa María Cabrera Corchos" userId="f1659fda-de31-4a64-8d16-4a5c28fbfcfc" providerId="ADAL" clId="{B3837159-731C-40D1-B00E-C5C57E3E15DA}" dt="2024-01-24T17:06:22.818" v="102" actId="2696"/>
      <pc:docMkLst>
        <pc:docMk/>
      </pc:docMkLst>
      <pc:sldChg chg="del">
        <pc:chgData name="Rosa María Cabrera Corchos" userId="f1659fda-de31-4a64-8d16-4a5c28fbfcfc" providerId="ADAL" clId="{B3837159-731C-40D1-B00E-C5C57E3E15DA}" dt="2024-01-24T17:06:22.818" v="102" actId="2696"/>
        <pc:sldMkLst>
          <pc:docMk/>
          <pc:sldMk cId="886091329" sldId="291"/>
        </pc:sldMkLst>
      </pc:sldChg>
      <pc:sldChg chg="del">
        <pc:chgData name="Rosa María Cabrera Corchos" userId="f1659fda-de31-4a64-8d16-4a5c28fbfcfc" providerId="ADAL" clId="{B3837159-731C-40D1-B00E-C5C57E3E15DA}" dt="2024-01-24T17:00:31.049" v="0" actId="2696"/>
        <pc:sldMkLst>
          <pc:docMk/>
          <pc:sldMk cId="2985893853" sldId="308"/>
        </pc:sldMkLst>
      </pc:sldChg>
      <pc:sldChg chg="del">
        <pc:chgData name="Rosa María Cabrera Corchos" userId="f1659fda-de31-4a64-8d16-4a5c28fbfcfc" providerId="ADAL" clId="{B3837159-731C-40D1-B00E-C5C57E3E15DA}" dt="2024-01-24T17:00:31.049" v="0" actId="2696"/>
        <pc:sldMkLst>
          <pc:docMk/>
          <pc:sldMk cId="1809974266" sldId="318"/>
        </pc:sldMkLst>
      </pc:sldChg>
      <pc:sldChg chg="del">
        <pc:chgData name="Rosa María Cabrera Corchos" userId="f1659fda-de31-4a64-8d16-4a5c28fbfcfc" providerId="ADAL" clId="{B3837159-731C-40D1-B00E-C5C57E3E15DA}" dt="2024-01-24T17:00:31.049" v="0" actId="2696"/>
        <pc:sldMkLst>
          <pc:docMk/>
          <pc:sldMk cId="4242988088" sldId="336"/>
        </pc:sldMkLst>
      </pc:sldChg>
      <pc:sldChg chg="del">
        <pc:chgData name="Rosa María Cabrera Corchos" userId="f1659fda-de31-4a64-8d16-4a5c28fbfcfc" providerId="ADAL" clId="{B3837159-731C-40D1-B00E-C5C57E3E15DA}" dt="2024-01-24T17:00:31.049" v="0" actId="2696"/>
        <pc:sldMkLst>
          <pc:docMk/>
          <pc:sldMk cId="3843106006" sldId="342"/>
        </pc:sldMkLst>
      </pc:sldChg>
      <pc:sldChg chg="del">
        <pc:chgData name="Rosa María Cabrera Corchos" userId="f1659fda-de31-4a64-8d16-4a5c28fbfcfc" providerId="ADAL" clId="{B3837159-731C-40D1-B00E-C5C57E3E15DA}" dt="2024-01-24T17:06:22.818" v="102" actId="2696"/>
        <pc:sldMkLst>
          <pc:docMk/>
          <pc:sldMk cId="3606291980" sldId="611"/>
        </pc:sldMkLst>
      </pc:sldChg>
      <pc:sldChg chg="addSp delSp modSp mod modAnim">
        <pc:chgData name="Rosa María Cabrera Corchos" userId="f1659fda-de31-4a64-8d16-4a5c28fbfcfc" providerId="ADAL" clId="{B3837159-731C-40D1-B00E-C5C57E3E15DA}" dt="2024-01-24T17:03:46.255" v="76"/>
        <pc:sldMkLst>
          <pc:docMk/>
          <pc:sldMk cId="3378809820" sldId="613"/>
        </pc:sldMkLst>
      </pc:sldChg>
      <pc:sldChg chg="addSp delSp modSp mod modAnim">
        <pc:chgData name="Rosa María Cabrera Corchos" userId="f1659fda-de31-4a64-8d16-4a5c28fbfcfc" providerId="ADAL" clId="{B3837159-731C-40D1-B00E-C5C57E3E15DA}" dt="2024-01-24T17:04:32.036" v="80"/>
        <pc:sldMkLst>
          <pc:docMk/>
          <pc:sldMk cId="473587318" sldId="616"/>
        </pc:sldMkLst>
      </pc:sldChg>
      <pc:sldChg chg="del">
        <pc:chgData name="Rosa María Cabrera Corchos" userId="f1659fda-de31-4a64-8d16-4a5c28fbfcfc" providerId="ADAL" clId="{B3837159-731C-40D1-B00E-C5C57E3E15DA}" dt="2024-01-24T17:06:22.818" v="102" actId="2696"/>
        <pc:sldMkLst>
          <pc:docMk/>
          <pc:sldMk cId="3679213256" sldId="617"/>
        </pc:sldMkLst>
      </pc:sldChg>
      <pc:sldChg chg="addSp delSp modSp mod modAnim">
        <pc:chgData name="Rosa María Cabrera Corchos" userId="f1659fda-de31-4a64-8d16-4a5c28fbfcfc" providerId="ADAL" clId="{B3837159-731C-40D1-B00E-C5C57E3E15DA}" dt="2024-01-24T17:04:52.369" v="84"/>
        <pc:sldMkLst>
          <pc:docMk/>
          <pc:sldMk cId="1863403820" sldId="618"/>
        </pc:sldMkLst>
      </pc:sldChg>
      <pc:sldChg chg="addSp delSp modSp mod modAnim">
        <pc:chgData name="Rosa María Cabrera Corchos" userId="f1659fda-de31-4a64-8d16-4a5c28fbfcfc" providerId="ADAL" clId="{B3837159-731C-40D1-B00E-C5C57E3E15DA}" dt="2024-01-24T17:05:00.552" v="87"/>
        <pc:sldMkLst>
          <pc:docMk/>
          <pc:sldMk cId="828350265" sldId="619"/>
        </pc:sldMkLst>
      </pc:sldChg>
      <pc:sldChg chg="addSp delSp modSp mod modAnim">
        <pc:chgData name="Rosa María Cabrera Corchos" userId="f1659fda-de31-4a64-8d16-4a5c28fbfcfc" providerId="ADAL" clId="{B3837159-731C-40D1-B00E-C5C57E3E15DA}" dt="2024-01-24T17:05:49.037" v="101"/>
        <pc:sldMkLst>
          <pc:docMk/>
          <pc:sldMk cId="3708425821" sldId="621"/>
        </pc:sldMkLst>
      </pc:sldChg>
      <pc:sldChg chg="addSp delSp modSp mod modAnim">
        <pc:chgData name="Rosa María Cabrera Corchos" userId="f1659fda-de31-4a64-8d16-4a5c28fbfcfc" providerId="ADAL" clId="{B3837159-731C-40D1-B00E-C5C57E3E15DA}" dt="2024-01-24T17:01:52.281" v="56"/>
        <pc:sldMkLst>
          <pc:docMk/>
          <pc:sldMk cId="2280253691" sldId="623"/>
        </pc:sldMkLst>
      </pc:sldChg>
      <pc:sldChg chg="addSp delSp modSp mod modAnim">
        <pc:chgData name="Rosa María Cabrera Corchos" userId="f1659fda-de31-4a64-8d16-4a5c28fbfcfc" providerId="ADAL" clId="{B3837159-731C-40D1-B00E-C5C57E3E15DA}" dt="2024-01-24T17:05:36.566" v="97"/>
        <pc:sldMkLst>
          <pc:docMk/>
          <pc:sldMk cId="382109605" sldId="624"/>
        </pc:sldMkLst>
      </pc:sldChg>
      <pc:sldChg chg="addSp delSp modSp mod modAnim">
        <pc:chgData name="Rosa María Cabrera Corchos" userId="f1659fda-de31-4a64-8d16-4a5c28fbfcfc" providerId="ADAL" clId="{B3837159-731C-40D1-B00E-C5C57E3E15DA}" dt="2024-01-24T17:04:41.983" v="82"/>
        <pc:sldMkLst>
          <pc:docMk/>
          <pc:sldMk cId="4249785101" sldId="625"/>
        </pc:sldMkLst>
      </pc:sldChg>
      <pc:sldChg chg="addSp delSp modSp mod modAnim">
        <pc:chgData name="Rosa María Cabrera Corchos" userId="f1659fda-de31-4a64-8d16-4a5c28fbfcfc" providerId="ADAL" clId="{B3837159-731C-40D1-B00E-C5C57E3E15DA}" dt="2024-01-24T17:05:42.635" v="99"/>
        <pc:sldMkLst>
          <pc:docMk/>
          <pc:sldMk cId="4181051154" sldId="631"/>
        </pc:sldMkLst>
      </pc:sldChg>
      <pc:sldChg chg="addSp delSp modSp mod modAnim">
        <pc:chgData name="Rosa María Cabrera Corchos" userId="f1659fda-de31-4a64-8d16-4a5c28fbfcfc" providerId="ADAL" clId="{B3837159-731C-40D1-B00E-C5C57E3E15DA}" dt="2024-01-24T17:05:08.567" v="89"/>
        <pc:sldMkLst>
          <pc:docMk/>
          <pc:sldMk cId="1641201756" sldId="632"/>
        </pc:sldMkLst>
      </pc:sldChg>
      <pc:sldChg chg="addSp delSp modSp mod modAnim">
        <pc:chgData name="Rosa María Cabrera Corchos" userId="f1659fda-de31-4a64-8d16-4a5c28fbfcfc" providerId="ADAL" clId="{B3837159-731C-40D1-B00E-C5C57E3E15DA}" dt="2024-01-24T17:05:15.038" v="91"/>
        <pc:sldMkLst>
          <pc:docMk/>
          <pc:sldMk cId="3072187989" sldId="633"/>
        </pc:sldMkLst>
      </pc:sldChg>
      <pc:sldChg chg="addSp delSp modSp mod modAnim">
        <pc:chgData name="Rosa María Cabrera Corchos" userId="f1659fda-de31-4a64-8d16-4a5c28fbfcfc" providerId="ADAL" clId="{B3837159-731C-40D1-B00E-C5C57E3E15DA}" dt="2024-01-24T17:05:21.085" v="93"/>
        <pc:sldMkLst>
          <pc:docMk/>
          <pc:sldMk cId="4276475611" sldId="634"/>
        </pc:sldMkLst>
      </pc:sldChg>
      <pc:sldChg chg="addSp delSp modSp mod modAnim">
        <pc:chgData name="Rosa María Cabrera Corchos" userId="f1659fda-de31-4a64-8d16-4a5c28fbfcfc" providerId="ADAL" clId="{B3837159-731C-40D1-B00E-C5C57E3E15DA}" dt="2024-01-24T17:05:27.087" v="95"/>
        <pc:sldMkLst>
          <pc:docMk/>
          <pc:sldMk cId="363894253" sldId="635"/>
        </pc:sldMkLst>
      </pc:sldChg>
      <pc:sldChg chg="addSp delSp modSp mod modAnim">
        <pc:chgData name="Rosa María Cabrera Corchos" userId="f1659fda-de31-4a64-8d16-4a5c28fbfcfc" providerId="ADAL" clId="{B3837159-731C-40D1-B00E-C5C57E3E15DA}" dt="2024-01-24T17:04:20.270" v="78"/>
        <pc:sldMkLst>
          <pc:docMk/>
          <pc:sldMk cId="2118588932" sldId="636"/>
        </pc:sldMkLst>
      </pc:sldChg>
      <pc:sldChg chg="del">
        <pc:chgData name="Rosa María Cabrera Corchos" userId="f1659fda-de31-4a64-8d16-4a5c28fbfcfc" providerId="ADAL" clId="{B3837159-731C-40D1-B00E-C5C57E3E15DA}" dt="2024-01-24T17:06:22.818" v="102" actId="2696"/>
        <pc:sldMkLst>
          <pc:docMk/>
          <pc:sldMk cId="4249572832" sldId="645"/>
        </pc:sldMkLst>
      </pc:sldChg>
      <pc:sldChg chg="del">
        <pc:chgData name="Rosa María Cabrera Corchos" userId="f1659fda-de31-4a64-8d16-4a5c28fbfcfc" providerId="ADAL" clId="{B3837159-731C-40D1-B00E-C5C57E3E15DA}" dt="2024-01-24T17:06:22.818" v="102" actId="2696"/>
        <pc:sldMkLst>
          <pc:docMk/>
          <pc:sldMk cId="883172147" sldId="647"/>
        </pc:sldMkLst>
      </pc:sldChg>
      <pc:sldChg chg="modSp modAnim">
        <pc:chgData name="Rosa María Cabrera Corchos" userId="f1659fda-de31-4a64-8d16-4a5c28fbfcfc" providerId="ADAL" clId="{B3837159-731C-40D1-B00E-C5C57E3E15DA}" dt="2024-01-24T17:01:16.124" v="54" actId="20577"/>
        <pc:sldMkLst>
          <pc:docMk/>
          <pc:sldMk cId="3675683085" sldId="670"/>
        </pc:sldMkLst>
      </pc:sldChg>
      <pc:sldMasterChg chg="del delSldLayout">
        <pc:chgData name="Rosa María Cabrera Corchos" userId="f1659fda-de31-4a64-8d16-4a5c28fbfcfc" providerId="ADAL" clId="{B3837159-731C-40D1-B00E-C5C57E3E15DA}" dt="2024-01-24T17:06:22.818" v="102" actId="2696"/>
        <pc:sldMasterMkLst>
          <pc:docMk/>
          <pc:sldMasterMk cId="2715007060" sldId="2147483660"/>
        </pc:sldMasterMkLst>
        <pc:sldLayoutChg chg="del">
          <pc:chgData name="Rosa María Cabrera Corchos" userId="f1659fda-de31-4a64-8d16-4a5c28fbfcfc" providerId="ADAL" clId="{B3837159-731C-40D1-B00E-C5C57E3E15DA}" dt="2024-01-24T17:06:22.818" v="102" actId="2696"/>
          <pc:sldLayoutMkLst>
            <pc:docMk/>
            <pc:sldMasterMk cId="2715007060" sldId="2147483660"/>
            <pc:sldLayoutMk cId="850015795" sldId="2147483661"/>
          </pc:sldLayoutMkLst>
        </pc:sldLayoutChg>
        <pc:sldLayoutChg chg="del">
          <pc:chgData name="Rosa María Cabrera Corchos" userId="f1659fda-de31-4a64-8d16-4a5c28fbfcfc" providerId="ADAL" clId="{B3837159-731C-40D1-B00E-C5C57E3E15DA}" dt="2024-01-24T17:06:22.818" v="102" actId="2696"/>
          <pc:sldLayoutMkLst>
            <pc:docMk/>
            <pc:sldMasterMk cId="2715007060" sldId="2147483660"/>
            <pc:sldLayoutMk cId="326205456" sldId="2147483662"/>
          </pc:sldLayoutMkLst>
        </pc:sldLayoutChg>
        <pc:sldLayoutChg chg="del">
          <pc:chgData name="Rosa María Cabrera Corchos" userId="f1659fda-de31-4a64-8d16-4a5c28fbfcfc" providerId="ADAL" clId="{B3837159-731C-40D1-B00E-C5C57E3E15DA}" dt="2024-01-24T17:06:22.818" v="102" actId="2696"/>
          <pc:sldLayoutMkLst>
            <pc:docMk/>
            <pc:sldMasterMk cId="2715007060" sldId="2147483660"/>
            <pc:sldLayoutMk cId="2991214836" sldId="2147483663"/>
          </pc:sldLayoutMkLst>
        </pc:sldLayoutChg>
        <pc:sldLayoutChg chg="del">
          <pc:chgData name="Rosa María Cabrera Corchos" userId="f1659fda-de31-4a64-8d16-4a5c28fbfcfc" providerId="ADAL" clId="{B3837159-731C-40D1-B00E-C5C57E3E15DA}" dt="2024-01-24T17:06:22.818" v="102" actId="2696"/>
          <pc:sldLayoutMkLst>
            <pc:docMk/>
            <pc:sldMasterMk cId="2715007060" sldId="2147483660"/>
            <pc:sldLayoutMk cId="3689462613" sldId="2147483664"/>
          </pc:sldLayoutMkLst>
        </pc:sldLayoutChg>
        <pc:sldLayoutChg chg="del">
          <pc:chgData name="Rosa María Cabrera Corchos" userId="f1659fda-de31-4a64-8d16-4a5c28fbfcfc" providerId="ADAL" clId="{B3837159-731C-40D1-B00E-C5C57E3E15DA}" dt="2024-01-24T17:06:22.818" v="102" actId="2696"/>
          <pc:sldLayoutMkLst>
            <pc:docMk/>
            <pc:sldMasterMk cId="2715007060" sldId="2147483660"/>
            <pc:sldLayoutMk cId="1603537526" sldId="2147483665"/>
          </pc:sldLayoutMkLst>
        </pc:sldLayoutChg>
        <pc:sldLayoutChg chg="del">
          <pc:chgData name="Rosa María Cabrera Corchos" userId="f1659fda-de31-4a64-8d16-4a5c28fbfcfc" providerId="ADAL" clId="{B3837159-731C-40D1-B00E-C5C57E3E15DA}" dt="2024-01-24T17:06:22.818" v="102" actId="2696"/>
          <pc:sldLayoutMkLst>
            <pc:docMk/>
            <pc:sldMasterMk cId="2715007060" sldId="2147483660"/>
            <pc:sldLayoutMk cId="1224135013" sldId="2147483666"/>
          </pc:sldLayoutMkLst>
        </pc:sldLayoutChg>
        <pc:sldLayoutChg chg="del">
          <pc:chgData name="Rosa María Cabrera Corchos" userId="f1659fda-de31-4a64-8d16-4a5c28fbfcfc" providerId="ADAL" clId="{B3837159-731C-40D1-B00E-C5C57E3E15DA}" dt="2024-01-24T17:06:22.818" v="102" actId="2696"/>
          <pc:sldLayoutMkLst>
            <pc:docMk/>
            <pc:sldMasterMk cId="2715007060" sldId="2147483660"/>
            <pc:sldLayoutMk cId="1612035382" sldId="2147483667"/>
          </pc:sldLayoutMkLst>
        </pc:sldLayoutChg>
        <pc:sldLayoutChg chg="del">
          <pc:chgData name="Rosa María Cabrera Corchos" userId="f1659fda-de31-4a64-8d16-4a5c28fbfcfc" providerId="ADAL" clId="{B3837159-731C-40D1-B00E-C5C57E3E15DA}" dt="2024-01-24T17:06:22.818" v="102" actId="2696"/>
          <pc:sldLayoutMkLst>
            <pc:docMk/>
            <pc:sldMasterMk cId="2715007060" sldId="2147483660"/>
            <pc:sldLayoutMk cId="2637919508" sldId="2147483668"/>
          </pc:sldLayoutMkLst>
        </pc:sldLayoutChg>
        <pc:sldLayoutChg chg="del">
          <pc:chgData name="Rosa María Cabrera Corchos" userId="f1659fda-de31-4a64-8d16-4a5c28fbfcfc" providerId="ADAL" clId="{B3837159-731C-40D1-B00E-C5C57E3E15DA}" dt="2024-01-24T17:06:22.818" v="102" actId="2696"/>
          <pc:sldLayoutMkLst>
            <pc:docMk/>
            <pc:sldMasterMk cId="2715007060" sldId="2147483660"/>
            <pc:sldLayoutMk cId="2354817972" sldId="2147483669"/>
          </pc:sldLayoutMkLst>
        </pc:sldLayoutChg>
        <pc:sldLayoutChg chg="del">
          <pc:chgData name="Rosa María Cabrera Corchos" userId="f1659fda-de31-4a64-8d16-4a5c28fbfcfc" providerId="ADAL" clId="{B3837159-731C-40D1-B00E-C5C57E3E15DA}" dt="2024-01-24T17:06:22.818" v="102" actId="2696"/>
          <pc:sldLayoutMkLst>
            <pc:docMk/>
            <pc:sldMasterMk cId="2715007060" sldId="2147483660"/>
            <pc:sldLayoutMk cId="3100008168" sldId="2147483670"/>
          </pc:sldLayoutMkLst>
        </pc:sldLayoutChg>
        <pc:sldLayoutChg chg="del">
          <pc:chgData name="Rosa María Cabrera Corchos" userId="f1659fda-de31-4a64-8d16-4a5c28fbfcfc" providerId="ADAL" clId="{B3837159-731C-40D1-B00E-C5C57E3E15DA}" dt="2024-01-24T17:06:22.818" v="102" actId="2696"/>
          <pc:sldLayoutMkLst>
            <pc:docMk/>
            <pc:sldMasterMk cId="2715007060" sldId="2147483660"/>
            <pc:sldLayoutMk cId="1415269177" sldId="2147483671"/>
          </pc:sldLayoutMkLst>
        </pc:sldLayoutChg>
      </pc:sldMasterChg>
    </pc:docChg>
  </pc:docChgLst>
  <pc:docChgLst>
    <pc:chgData name="Abril Sitjas i Fuentes" userId="b66e3df8-7e84-4501-ad52-709c67e0b8e5" providerId="ADAL" clId="{C8677ABB-3C74-403D-A12D-88C4B6EC6D0C}"/>
    <pc:docChg chg="undo custSel modSld sldOrd">
      <pc:chgData name="Abril Sitjas i Fuentes" userId="b66e3df8-7e84-4501-ad52-709c67e0b8e5" providerId="ADAL" clId="{C8677ABB-3C74-403D-A12D-88C4B6EC6D0C}" dt="2024-11-20T11:55:57.565" v="51"/>
      <pc:docMkLst>
        <pc:docMk/>
      </pc:docMkLst>
      <pc:sldChg chg="modSp mod ord">
        <pc:chgData name="Abril Sitjas i Fuentes" userId="b66e3df8-7e84-4501-ad52-709c67e0b8e5" providerId="ADAL" clId="{C8677ABB-3C74-403D-A12D-88C4B6EC6D0C}" dt="2024-11-20T11:55:38.365" v="47" actId="20577"/>
        <pc:sldMkLst>
          <pc:docMk/>
          <pc:sldMk cId="3378809820" sldId="613"/>
        </pc:sldMkLst>
      </pc:sldChg>
      <pc:sldChg chg="modSp mod">
        <pc:chgData name="Abril Sitjas i Fuentes" userId="b66e3df8-7e84-4501-ad52-709c67e0b8e5" providerId="ADAL" clId="{C8677ABB-3C74-403D-A12D-88C4B6EC6D0C}" dt="2024-11-20T11:55:57.565" v="51"/>
        <pc:sldMkLst>
          <pc:docMk/>
          <pc:sldMk cId="4258518280" sldId="615"/>
        </pc:sldMkLst>
      </pc:sldChg>
      <pc:sldChg chg="modSp mod">
        <pc:chgData name="Abril Sitjas i Fuentes" userId="b66e3df8-7e84-4501-ad52-709c67e0b8e5" providerId="ADAL" clId="{C8677ABB-3C74-403D-A12D-88C4B6EC6D0C}" dt="2024-11-20T11:52:23.952" v="25" actId="196"/>
        <pc:sldMkLst>
          <pc:docMk/>
          <pc:sldMk cId="2280253691" sldId="623"/>
        </pc:sldMkLst>
      </pc:sldChg>
    </pc:docChg>
  </pc:docChgLst>
  <pc:docChgLst>
    <pc:chgData name="Neus Murcia Sadurní" userId="2c674b4e-4ed0-4f71-9773-0e903b570d67" providerId="ADAL" clId="{3CFEC1B2-E4AF-4CF2-8079-1FB91B910EBC}"/>
    <pc:docChg chg="delSld">
      <pc:chgData name="Neus Murcia Sadurní" userId="2c674b4e-4ed0-4f71-9773-0e903b570d67" providerId="ADAL" clId="{3CFEC1B2-E4AF-4CF2-8079-1FB91B910EBC}" dt="2022-01-17T09:16:07.269" v="1" actId="2696"/>
      <pc:docMkLst>
        <pc:docMk/>
      </pc:docMkLst>
      <pc:sldChg chg="del">
        <pc:chgData name="Neus Murcia Sadurní" userId="2c674b4e-4ed0-4f71-9773-0e903b570d67" providerId="ADAL" clId="{3CFEC1B2-E4AF-4CF2-8079-1FB91B910EBC}" dt="2022-01-17T09:11:21.684" v="0" actId="2696"/>
        <pc:sldMkLst>
          <pc:docMk/>
          <pc:sldMk cId="2839987236" sldId="257"/>
        </pc:sldMkLst>
      </pc:sldChg>
      <pc:sldChg chg="del">
        <pc:chgData name="Neus Murcia Sadurní" userId="2c674b4e-4ed0-4f71-9773-0e903b570d67" providerId="ADAL" clId="{3CFEC1B2-E4AF-4CF2-8079-1FB91B910EBC}" dt="2022-01-17T09:11:21.684" v="0" actId="2696"/>
        <pc:sldMkLst>
          <pc:docMk/>
          <pc:sldMk cId="2274150714" sldId="259"/>
        </pc:sldMkLst>
      </pc:sldChg>
      <pc:sldChg chg="del">
        <pc:chgData name="Neus Murcia Sadurní" userId="2c674b4e-4ed0-4f71-9773-0e903b570d67" providerId="ADAL" clId="{3CFEC1B2-E4AF-4CF2-8079-1FB91B910EBC}" dt="2022-01-17T09:11:21.684" v="0" actId="2696"/>
        <pc:sldMkLst>
          <pc:docMk/>
          <pc:sldMk cId="2720126458" sldId="602"/>
        </pc:sldMkLst>
      </pc:sldChg>
      <pc:sldChg chg="del">
        <pc:chgData name="Neus Murcia Sadurní" userId="2c674b4e-4ed0-4f71-9773-0e903b570d67" providerId="ADAL" clId="{3CFEC1B2-E4AF-4CF2-8079-1FB91B910EBC}" dt="2022-01-17T09:11:21.684" v="0" actId="2696"/>
        <pc:sldMkLst>
          <pc:docMk/>
          <pc:sldMk cId="3286338786" sldId="609"/>
        </pc:sldMkLst>
      </pc:sldChg>
      <pc:sldChg chg="del">
        <pc:chgData name="Neus Murcia Sadurní" userId="2c674b4e-4ed0-4f71-9773-0e903b570d67" providerId="ADAL" clId="{3CFEC1B2-E4AF-4CF2-8079-1FB91B910EBC}" dt="2022-01-17T09:16:07.269" v="1" actId="2696"/>
        <pc:sldMkLst>
          <pc:docMk/>
          <pc:sldMk cId="1200396821" sldId="610"/>
        </pc:sldMkLst>
      </pc:sldChg>
      <pc:sldChg chg="del">
        <pc:chgData name="Neus Murcia Sadurní" userId="2c674b4e-4ed0-4f71-9773-0e903b570d67" providerId="ADAL" clId="{3CFEC1B2-E4AF-4CF2-8079-1FB91B910EBC}" dt="2022-01-17T09:16:07.269" v="1" actId="2696"/>
        <pc:sldMkLst>
          <pc:docMk/>
          <pc:sldMk cId="4192630712" sldId="611"/>
        </pc:sldMkLst>
      </pc:sldChg>
      <pc:sldChg chg="del">
        <pc:chgData name="Neus Murcia Sadurní" userId="2c674b4e-4ed0-4f71-9773-0e903b570d67" providerId="ADAL" clId="{3CFEC1B2-E4AF-4CF2-8079-1FB91B910EBC}" dt="2022-01-17T09:16:07.269" v="1" actId="2696"/>
        <pc:sldMkLst>
          <pc:docMk/>
          <pc:sldMk cId="594576380" sldId="612"/>
        </pc:sldMkLst>
      </pc:sldChg>
      <pc:sldChg chg="del">
        <pc:chgData name="Neus Murcia Sadurní" userId="2c674b4e-4ed0-4f71-9773-0e903b570d67" providerId="ADAL" clId="{3CFEC1B2-E4AF-4CF2-8079-1FB91B910EBC}" dt="2022-01-17T09:16:07.269" v="1" actId="2696"/>
        <pc:sldMkLst>
          <pc:docMk/>
          <pc:sldMk cId="1277793591" sldId="625"/>
        </pc:sldMkLst>
      </pc:sldChg>
    </pc:docChg>
  </pc:docChgLst>
  <pc:docChgLst>
    <pc:chgData name="Rosa María Cabrera Corchos" userId="f1659fda-de31-4a64-8d16-4a5c28fbfcfc" providerId="ADAL" clId="{6B171DF0-66F7-4953-AACA-4A856AB40B10}"/>
    <pc:docChg chg="custSel modSld">
      <pc:chgData name="Rosa María Cabrera Corchos" userId="f1659fda-de31-4a64-8d16-4a5c28fbfcfc" providerId="ADAL" clId="{6B171DF0-66F7-4953-AACA-4A856AB40B10}" dt="2023-01-12T10:20:34.095" v="521" actId="6549"/>
      <pc:docMkLst>
        <pc:docMk/>
      </pc:docMkLst>
      <pc:sldChg chg="modSp">
        <pc:chgData name="Rosa María Cabrera Corchos" userId="f1659fda-de31-4a64-8d16-4a5c28fbfcfc" providerId="ADAL" clId="{6B171DF0-66F7-4953-AACA-4A856AB40B10}" dt="2023-01-12T10:01:49.394" v="350"/>
        <pc:sldMkLst>
          <pc:docMk/>
          <pc:sldMk cId="3378809820" sldId="613"/>
        </pc:sldMkLst>
      </pc:sldChg>
      <pc:sldChg chg="delSp modSp mod delAnim">
        <pc:chgData name="Rosa María Cabrera Corchos" userId="f1659fda-de31-4a64-8d16-4a5c28fbfcfc" providerId="ADAL" clId="{6B171DF0-66F7-4953-AACA-4A856AB40B10}" dt="2023-01-12T10:05:29.562" v="496" actId="2165"/>
        <pc:sldMkLst>
          <pc:docMk/>
          <pc:sldMk cId="4258518280" sldId="615"/>
        </pc:sldMkLst>
      </pc:sldChg>
      <pc:sldChg chg="modSp">
        <pc:chgData name="Rosa María Cabrera Corchos" userId="f1659fda-de31-4a64-8d16-4a5c28fbfcfc" providerId="ADAL" clId="{6B171DF0-66F7-4953-AACA-4A856AB40B10}" dt="2023-01-12T10:06:53.985" v="503"/>
        <pc:sldMkLst>
          <pc:docMk/>
          <pc:sldMk cId="473587318" sldId="616"/>
        </pc:sldMkLst>
      </pc:sldChg>
      <pc:sldChg chg="modSp mod">
        <pc:chgData name="Rosa María Cabrera Corchos" userId="f1659fda-de31-4a64-8d16-4a5c28fbfcfc" providerId="ADAL" clId="{6B171DF0-66F7-4953-AACA-4A856AB40B10}" dt="2023-01-12T10:07:37.034" v="514" actId="20577"/>
        <pc:sldMkLst>
          <pc:docMk/>
          <pc:sldMk cId="1863403820" sldId="618"/>
        </pc:sldMkLst>
      </pc:sldChg>
      <pc:sldChg chg="modSp">
        <pc:chgData name="Rosa María Cabrera Corchos" userId="f1659fda-de31-4a64-8d16-4a5c28fbfcfc" providerId="ADAL" clId="{6B171DF0-66F7-4953-AACA-4A856AB40B10}" dt="2023-01-12T10:09:02.863" v="515"/>
        <pc:sldMkLst>
          <pc:docMk/>
          <pc:sldMk cId="828350265" sldId="619"/>
        </pc:sldMkLst>
      </pc:sldChg>
      <pc:sldChg chg="modSp">
        <pc:chgData name="Rosa María Cabrera Corchos" userId="f1659fda-de31-4a64-8d16-4a5c28fbfcfc" providerId="ADAL" clId="{6B171DF0-66F7-4953-AACA-4A856AB40B10}" dt="2023-01-12T10:10:41.347" v="520"/>
        <pc:sldMkLst>
          <pc:docMk/>
          <pc:sldMk cId="3708425821" sldId="621"/>
        </pc:sldMkLst>
      </pc:sldChg>
      <pc:sldChg chg="modSp">
        <pc:chgData name="Rosa María Cabrera Corchos" userId="f1659fda-de31-4a64-8d16-4a5c28fbfcfc" providerId="ADAL" clId="{6B171DF0-66F7-4953-AACA-4A856AB40B10}" dt="2023-01-12T10:09:17.580" v="516"/>
        <pc:sldMkLst>
          <pc:docMk/>
          <pc:sldMk cId="1641201756" sldId="632"/>
        </pc:sldMkLst>
      </pc:sldChg>
      <pc:sldChg chg="modSp">
        <pc:chgData name="Rosa María Cabrera Corchos" userId="f1659fda-de31-4a64-8d16-4a5c28fbfcfc" providerId="ADAL" clId="{6B171DF0-66F7-4953-AACA-4A856AB40B10}" dt="2023-01-12T10:09:29.583" v="517"/>
        <pc:sldMkLst>
          <pc:docMk/>
          <pc:sldMk cId="3072187989" sldId="633"/>
        </pc:sldMkLst>
      </pc:sldChg>
      <pc:sldChg chg="modSp">
        <pc:chgData name="Rosa María Cabrera Corchos" userId="f1659fda-de31-4a64-8d16-4a5c28fbfcfc" providerId="ADAL" clId="{6B171DF0-66F7-4953-AACA-4A856AB40B10}" dt="2023-01-12T10:09:41.887" v="518"/>
        <pc:sldMkLst>
          <pc:docMk/>
          <pc:sldMk cId="4276475611" sldId="634"/>
        </pc:sldMkLst>
      </pc:sldChg>
      <pc:sldChg chg="modSp">
        <pc:chgData name="Rosa María Cabrera Corchos" userId="f1659fda-de31-4a64-8d16-4a5c28fbfcfc" providerId="ADAL" clId="{6B171DF0-66F7-4953-AACA-4A856AB40B10}" dt="2023-01-12T10:09:55.473" v="519"/>
        <pc:sldMkLst>
          <pc:docMk/>
          <pc:sldMk cId="363894253" sldId="635"/>
        </pc:sldMkLst>
      </pc:sldChg>
      <pc:sldChg chg="modSp mod">
        <pc:chgData name="Rosa María Cabrera Corchos" userId="f1659fda-de31-4a64-8d16-4a5c28fbfcfc" providerId="ADAL" clId="{6B171DF0-66F7-4953-AACA-4A856AB40B10}" dt="2023-01-12T10:20:34.095" v="521" actId="6549"/>
        <pc:sldMkLst>
          <pc:docMk/>
          <pc:sldMk cId="2118588932" sldId="636"/>
        </pc:sldMkLst>
      </pc:sldChg>
    </pc:docChg>
  </pc:docChgLst>
  <pc:docChgLst>
    <pc:chgData name="Lylia Boukelmoune Martí" userId="e299aa62-65b1-407e-8156-45aa4a7d9d94" providerId="ADAL" clId="{2929DFAE-F3C7-4459-A582-C136B19820DE}"/>
    <pc:docChg chg="modSld">
      <pc:chgData name="Lylia Boukelmoune Martí" userId="e299aa62-65b1-407e-8156-45aa4a7d9d94" providerId="ADAL" clId="{2929DFAE-F3C7-4459-A582-C136B19820DE}" dt="2025-02-11T10:42:35.576" v="2" actId="20577"/>
      <pc:docMkLst>
        <pc:docMk/>
      </pc:docMkLst>
      <pc:sldChg chg="modSp mod">
        <pc:chgData name="Lylia Boukelmoune Martí" userId="e299aa62-65b1-407e-8156-45aa4a7d9d94" providerId="ADAL" clId="{2929DFAE-F3C7-4459-A582-C136B19820DE}" dt="2025-02-11T10:42:35.576" v="2" actId="20577"/>
        <pc:sldMkLst>
          <pc:docMk/>
          <pc:sldMk cId="2643353128" sldId="672"/>
        </pc:sldMkLst>
        <pc:spChg chg="mod">
          <ac:chgData name="Lylia Boukelmoune Martí" userId="e299aa62-65b1-407e-8156-45aa4a7d9d94" providerId="ADAL" clId="{2929DFAE-F3C7-4459-A582-C136B19820DE}" dt="2025-02-11T10:42:35.576" v="2" actId="20577"/>
          <ac:spMkLst>
            <pc:docMk/>
            <pc:sldMk cId="2643353128" sldId="672"/>
            <ac:spMk id="36" creationId="{00000000-0000-0000-0000-000000000000}"/>
          </ac:spMkLst>
        </pc:spChg>
      </pc:sldChg>
    </pc:docChg>
  </pc:docChgLst>
  <pc:docChgLst>
    <pc:chgData name="Neus Murcia Sadurní" userId="S::1567593@uab.cat::2c674b4e-4ed0-4f71-9773-0e903b570d67" providerId="AD" clId="Web-{4E24D733-6B83-E0CD-7AB0-F16630C17BE0}"/>
    <pc:docChg chg="modSld">
      <pc:chgData name="Neus Murcia Sadurní" userId="S::1567593@uab.cat::2c674b4e-4ed0-4f71-9773-0e903b570d67" providerId="AD" clId="Web-{4E24D733-6B83-E0CD-7AB0-F16630C17BE0}" dt="2021-10-08T09:14:22.987" v="22"/>
      <pc:docMkLst>
        <pc:docMk/>
      </pc:docMkLst>
      <pc:sldChg chg="modSp">
        <pc:chgData name="Neus Murcia Sadurní" userId="S::1567593@uab.cat::2c674b4e-4ed0-4f71-9773-0e903b570d67" providerId="AD" clId="Web-{4E24D733-6B83-E0CD-7AB0-F16630C17BE0}" dt="2021-10-08T09:14:22.987" v="22"/>
        <pc:sldMkLst>
          <pc:docMk/>
          <pc:sldMk cId="3378809820" sldId="613"/>
        </pc:sldMkLst>
      </pc:sldChg>
    </pc:docChg>
  </pc:docChgLst>
  <pc:docChgLst>
    <pc:chgData name="Abril Sitjas i Fuentes" userId="b66e3df8-7e84-4501-ad52-709c67e0b8e5" providerId="ADAL" clId="{39783349-B99B-4238-9640-4EBA13BBDE15}"/>
    <pc:docChg chg="undo custSel addSld delSld modSld delMainMaster">
      <pc:chgData name="Abril Sitjas i Fuentes" userId="b66e3df8-7e84-4501-ad52-709c67e0b8e5" providerId="ADAL" clId="{39783349-B99B-4238-9640-4EBA13BBDE15}" dt="2024-11-29T12:04:21.381" v="237" actId="2696"/>
      <pc:docMkLst>
        <pc:docMk/>
      </pc:docMkLst>
      <pc:sldChg chg="add">
        <pc:chgData name="Abril Sitjas i Fuentes" userId="b66e3df8-7e84-4501-ad52-709c67e0b8e5" providerId="ADAL" clId="{39783349-B99B-4238-9640-4EBA13BBDE15}" dt="2024-11-29T12:04:12.751" v="236"/>
        <pc:sldMkLst>
          <pc:docMk/>
          <pc:sldMk cId="886091329" sldId="291"/>
        </pc:sldMkLst>
      </pc:sldChg>
      <pc:sldChg chg="del">
        <pc:chgData name="Abril Sitjas i Fuentes" userId="b66e3df8-7e84-4501-ad52-709c67e0b8e5" providerId="ADAL" clId="{39783349-B99B-4238-9640-4EBA13BBDE15}" dt="2024-11-29T09:28:53.990" v="98" actId="2696"/>
        <pc:sldMkLst>
          <pc:docMk/>
          <pc:sldMk cId="2985893853" sldId="308"/>
        </pc:sldMkLst>
      </pc:sldChg>
      <pc:sldChg chg="add">
        <pc:chgData name="Abril Sitjas i Fuentes" userId="b66e3df8-7e84-4501-ad52-709c67e0b8e5" providerId="ADAL" clId="{39783349-B99B-4238-9640-4EBA13BBDE15}" dt="2024-11-29T12:04:12.751" v="236"/>
        <pc:sldMkLst>
          <pc:docMk/>
          <pc:sldMk cId="3083134075" sldId="309"/>
        </pc:sldMkLst>
      </pc:sldChg>
      <pc:sldChg chg="del">
        <pc:chgData name="Abril Sitjas i Fuentes" userId="b66e3df8-7e84-4501-ad52-709c67e0b8e5" providerId="ADAL" clId="{39783349-B99B-4238-9640-4EBA13BBDE15}" dt="2024-11-29T09:28:53.990" v="98" actId="2696"/>
        <pc:sldMkLst>
          <pc:docMk/>
          <pc:sldMk cId="1642399041" sldId="324"/>
        </pc:sldMkLst>
      </pc:sldChg>
      <pc:sldChg chg="del">
        <pc:chgData name="Abril Sitjas i Fuentes" userId="b66e3df8-7e84-4501-ad52-709c67e0b8e5" providerId="ADAL" clId="{39783349-B99B-4238-9640-4EBA13BBDE15}" dt="2024-11-29T09:28:53.990" v="98" actId="2696"/>
        <pc:sldMkLst>
          <pc:docMk/>
          <pc:sldMk cId="4242988088" sldId="336"/>
        </pc:sldMkLst>
      </pc:sldChg>
      <pc:sldChg chg="del">
        <pc:chgData name="Abril Sitjas i Fuentes" userId="b66e3df8-7e84-4501-ad52-709c67e0b8e5" providerId="ADAL" clId="{39783349-B99B-4238-9640-4EBA13BBDE15}" dt="2024-11-29T12:04:21.381" v="237" actId="2696"/>
        <pc:sldMkLst>
          <pc:docMk/>
          <pc:sldMk cId="367222070" sldId="605"/>
        </pc:sldMkLst>
      </pc:sldChg>
      <pc:sldChg chg="del">
        <pc:chgData name="Abril Sitjas i Fuentes" userId="b66e3df8-7e84-4501-ad52-709c67e0b8e5" providerId="ADAL" clId="{39783349-B99B-4238-9640-4EBA13BBDE15}" dt="2024-11-29T12:04:21.381" v="237" actId="2696"/>
        <pc:sldMkLst>
          <pc:docMk/>
          <pc:sldMk cId="1883697652" sldId="607"/>
        </pc:sldMkLst>
      </pc:sldChg>
      <pc:sldChg chg="del">
        <pc:chgData name="Abril Sitjas i Fuentes" userId="b66e3df8-7e84-4501-ad52-709c67e0b8e5" providerId="ADAL" clId="{39783349-B99B-4238-9640-4EBA13BBDE15}" dt="2024-11-29T12:04:21.381" v="237" actId="2696"/>
        <pc:sldMkLst>
          <pc:docMk/>
          <pc:sldMk cId="2080844025" sldId="611"/>
        </pc:sldMkLst>
      </pc:sldChg>
      <pc:sldChg chg="modSp mod">
        <pc:chgData name="Abril Sitjas i Fuentes" userId="b66e3df8-7e84-4501-ad52-709c67e0b8e5" providerId="ADAL" clId="{39783349-B99B-4238-9640-4EBA13BBDE15}" dt="2024-11-29T09:30:16.077" v="209" actId="14826"/>
        <pc:sldMkLst>
          <pc:docMk/>
          <pc:sldMk cId="3378809820" sldId="613"/>
        </pc:sldMkLst>
      </pc:sldChg>
      <pc:sldChg chg="modSp mod">
        <pc:chgData name="Abril Sitjas i Fuentes" userId="b66e3df8-7e84-4501-ad52-709c67e0b8e5" providerId="ADAL" clId="{39783349-B99B-4238-9640-4EBA13BBDE15}" dt="2024-11-29T09:30:24.384" v="211" actId="14826"/>
        <pc:sldMkLst>
          <pc:docMk/>
          <pc:sldMk cId="4258518280" sldId="615"/>
        </pc:sldMkLst>
      </pc:sldChg>
      <pc:sldChg chg="modSp mod">
        <pc:chgData name="Abril Sitjas i Fuentes" userId="b66e3df8-7e84-4501-ad52-709c67e0b8e5" providerId="ADAL" clId="{39783349-B99B-4238-9640-4EBA13BBDE15}" dt="2024-11-29T09:30:45.690" v="215" actId="14826"/>
        <pc:sldMkLst>
          <pc:docMk/>
          <pc:sldMk cId="473587318" sldId="616"/>
        </pc:sldMkLst>
      </pc:sldChg>
      <pc:sldChg chg="del">
        <pc:chgData name="Abril Sitjas i Fuentes" userId="b66e3df8-7e84-4501-ad52-709c67e0b8e5" providerId="ADAL" clId="{39783349-B99B-4238-9640-4EBA13BBDE15}" dt="2024-11-29T12:04:21.381" v="237" actId="2696"/>
        <pc:sldMkLst>
          <pc:docMk/>
          <pc:sldMk cId="3679213256" sldId="617"/>
        </pc:sldMkLst>
      </pc:sldChg>
      <pc:sldChg chg="modSp mod">
        <pc:chgData name="Abril Sitjas i Fuentes" userId="b66e3df8-7e84-4501-ad52-709c67e0b8e5" providerId="ADAL" clId="{39783349-B99B-4238-9640-4EBA13BBDE15}" dt="2024-11-29T09:31:26.417" v="221" actId="14826"/>
        <pc:sldMkLst>
          <pc:docMk/>
          <pc:sldMk cId="1863403820" sldId="618"/>
        </pc:sldMkLst>
      </pc:sldChg>
      <pc:sldChg chg="modSp mod">
        <pc:chgData name="Abril Sitjas i Fuentes" userId="b66e3df8-7e84-4501-ad52-709c67e0b8e5" providerId="ADAL" clId="{39783349-B99B-4238-9640-4EBA13BBDE15}" dt="2024-11-29T09:31:35.318" v="223" actId="14826"/>
        <pc:sldMkLst>
          <pc:docMk/>
          <pc:sldMk cId="828350265" sldId="619"/>
        </pc:sldMkLst>
      </pc:sldChg>
      <pc:sldChg chg="modSp mod">
        <pc:chgData name="Abril Sitjas i Fuentes" userId="b66e3df8-7e84-4501-ad52-709c67e0b8e5" providerId="ADAL" clId="{39783349-B99B-4238-9640-4EBA13BBDE15}" dt="2024-11-29T12:03:53.283" v="235" actId="14826"/>
        <pc:sldMkLst>
          <pc:docMk/>
          <pc:sldMk cId="3708425821" sldId="621"/>
        </pc:sldMkLst>
      </pc:sldChg>
      <pc:sldChg chg="addSp delSp modSp mod">
        <pc:chgData name="Abril Sitjas i Fuentes" userId="b66e3df8-7e84-4501-ad52-709c67e0b8e5" providerId="ADAL" clId="{39783349-B99B-4238-9640-4EBA13BBDE15}" dt="2024-11-29T09:29:58.690" v="207" actId="478"/>
        <pc:sldMkLst>
          <pc:docMk/>
          <pc:sldMk cId="2280253691" sldId="623"/>
        </pc:sldMkLst>
      </pc:sldChg>
      <pc:sldChg chg="modSp mod">
        <pc:chgData name="Abril Sitjas i Fuentes" userId="b66e3df8-7e84-4501-ad52-709c67e0b8e5" providerId="ADAL" clId="{39783349-B99B-4238-9640-4EBA13BBDE15}" dt="2024-11-29T12:03:09.475" v="232" actId="207"/>
        <pc:sldMkLst>
          <pc:docMk/>
          <pc:sldMk cId="382109605" sldId="624"/>
        </pc:sldMkLst>
      </pc:sldChg>
      <pc:sldChg chg="modSp mod">
        <pc:chgData name="Abril Sitjas i Fuentes" userId="b66e3df8-7e84-4501-ad52-709c67e0b8e5" providerId="ADAL" clId="{39783349-B99B-4238-9640-4EBA13BBDE15}" dt="2024-11-29T09:31:01.085" v="216" actId="207"/>
        <pc:sldMkLst>
          <pc:docMk/>
          <pc:sldMk cId="4249785101" sldId="625"/>
        </pc:sldMkLst>
      </pc:sldChg>
      <pc:sldChg chg="modSp mod">
        <pc:chgData name="Abril Sitjas i Fuentes" userId="b66e3df8-7e84-4501-ad52-709c67e0b8e5" providerId="ADAL" clId="{39783349-B99B-4238-9640-4EBA13BBDE15}" dt="2024-11-29T12:03:24.290" v="233" actId="207"/>
        <pc:sldMkLst>
          <pc:docMk/>
          <pc:sldMk cId="4181051154" sldId="631"/>
        </pc:sldMkLst>
      </pc:sldChg>
      <pc:sldChg chg="modSp mod">
        <pc:chgData name="Abril Sitjas i Fuentes" userId="b66e3df8-7e84-4501-ad52-709c67e0b8e5" providerId="ADAL" clId="{39783349-B99B-4238-9640-4EBA13BBDE15}" dt="2024-11-29T09:32:02.791" v="225" actId="14826"/>
        <pc:sldMkLst>
          <pc:docMk/>
          <pc:sldMk cId="1641201756" sldId="632"/>
        </pc:sldMkLst>
      </pc:sldChg>
      <pc:sldChg chg="modSp mod">
        <pc:chgData name="Abril Sitjas i Fuentes" userId="b66e3df8-7e84-4501-ad52-709c67e0b8e5" providerId="ADAL" clId="{39783349-B99B-4238-9640-4EBA13BBDE15}" dt="2024-11-29T11:58:59.313" v="227" actId="14826"/>
        <pc:sldMkLst>
          <pc:docMk/>
          <pc:sldMk cId="3072187989" sldId="633"/>
        </pc:sldMkLst>
      </pc:sldChg>
      <pc:sldChg chg="modSp mod">
        <pc:chgData name="Abril Sitjas i Fuentes" userId="b66e3df8-7e84-4501-ad52-709c67e0b8e5" providerId="ADAL" clId="{39783349-B99B-4238-9640-4EBA13BBDE15}" dt="2024-11-29T11:59:24.617" v="229" actId="14826"/>
        <pc:sldMkLst>
          <pc:docMk/>
          <pc:sldMk cId="4276475611" sldId="634"/>
        </pc:sldMkLst>
      </pc:sldChg>
      <pc:sldChg chg="modSp mod">
        <pc:chgData name="Abril Sitjas i Fuentes" userId="b66e3df8-7e84-4501-ad52-709c67e0b8e5" providerId="ADAL" clId="{39783349-B99B-4238-9640-4EBA13BBDE15}" dt="2024-11-29T12:02:59.530" v="231" actId="14826"/>
        <pc:sldMkLst>
          <pc:docMk/>
          <pc:sldMk cId="363894253" sldId="635"/>
        </pc:sldMkLst>
      </pc:sldChg>
      <pc:sldChg chg="modSp mod">
        <pc:chgData name="Abril Sitjas i Fuentes" userId="b66e3df8-7e84-4501-ad52-709c67e0b8e5" providerId="ADAL" clId="{39783349-B99B-4238-9640-4EBA13BBDE15}" dt="2024-11-29T09:30:34.145" v="213" actId="14826"/>
        <pc:sldMkLst>
          <pc:docMk/>
          <pc:sldMk cId="2118588932" sldId="636"/>
        </pc:sldMkLst>
      </pc:sldChg>
      <pc:sldChg chg="del">
        <pc:chgData name="Abril Sitjas i Fuentes" userId="b66e3df8-7e84-4501-ad52-709c67e0b8e5" providerId="ADAL" clId="{39783349-B99B-4238-9640-4EBA13BBDE15}" dt="2024-11-29T12:04:21.381" v="237" actId="2696"/>
        <pc:sldMkLst>
          <pc:docMk/>
          <pc:sldMk cId="4163575214" sldId="655"/>
        </pc:sldMkLst>
      </pc:sldChg>
      <pc:sldChg chg="del">
        <pc:chgData name="Abril Sitjas i Fuentes" userId="b66e3df8-7e84-4501-ad52-709c67e0b8e5" providerId="ADAL" clId="{39783349-B99B-4238-9640-4EBA13BBDE15}" dt="2024-11-29T12:04:21.381" v="237" actId="2696"/>
        <pc:sldMkLst>
          <pc:docMk/>
          <pc:sldMk cId="385276344" sldId="656"/>
        </pc:sldMkLst>
      </pc:sldChg>
      <pc:sldChg chg="modSp add mod">
        <pc:chgData name="Abril Sitjas i Fuentes" userId="b66e3df8-7e84-4501-ad52-709c67e0b8e5" providerId="ADAL" clId="{39783349-B99B-4238-9640-4EBA13BBDE15}" dt="2024-11-29T09:29:22.709" v="204" actId="962"/>
        <pc:sldMkLst>
          <pc:docMk/>
          <pc:sldMk cId="708348372" sldId="659"/>
        </pc:sldMkLst>
      </pc:sldChg>
      <pc:sldChg chg="add">
        <pc:chgData name="Abril Sitjas i Fuentes" userId="b66e3df8-7e84-4501-ad52-709c67e0b8e5" providerId="ADAL" clId="{39783349-B99B-4238-9640-4EBA13BBDE15}" dt="2024-11-29T09:28:39.673" v="97"/>
        <pc:sldMkLst>
          <pc:docMk/>
          <pc:sldMk cId="693500035" sldId="660"/>
        </pc:sldMkLst>
      </pc:sldChg>
      <pc:sldChg chg="add">
        <pc:chgData name="Abril Sitjas i Fuentes" userId="b66e3df8-7e84-4501-ad52-709c67e0b8e5" providerId="ADAL" clId="{39783349-B99B-4238-9640-4EBA13BBDE15}" dt="2024-11-29T09:28:39.673" v="97"/>
        <pc:sldMkLst>
          <pc:docMk/>
          <pc:sldMk cId="3316851170" sldId="666"/>
        </pc:sldMkLst>
      </pc:sldChg>
      <pc:sldChg chg="add">
        <pc:chgData name="Abril Sitjas i Fuentes" userId="b66e3df8-7e84-4501-ad52-709c67e0b8e5" providerId="ADAL" clId="{39783349-B99B-4238-9640-4EBA13BBDE15}" dt="2024-11-29T09:28:39.673" v="97"/>
        <pc:sldMkLst>
          <pc:docMk/>
          <pc:sldMk cId="1580692803" sldId="667"/>
        </pc:sldMkLst>
      </pc:sldChg>
      <pc:sldChg chg="add">
        <pc:chgData name="Abril Sitjas i Fuentes" userId="b66e3df8-7e84-4501-ad52-709c67e0b8e5" providerId="ADAL" clId="{39783349-B99B-4238-9640-4EBA13BBDE15}" dt="2024-11-29T12:04:12.751" v="236"/>
        <pc:sldMkLst>
          <pc:docMk/>
          <pc:sldMk cId="4026922971" sldId="668"/>
        </pc:sldMkLst>
      </pc:sldChg>
      <pc:sldChg chg="add">
        <pc:chgData name="Abril Sitjas i Fuentes" userId="b66e3df8-7e84-4501-ad52-709c67e0b8e5" providerId="ADAL" clId="{39783349-B99B-4238-9640-4EBA13BBDE15}" dt="2024-11-29T12:04:12.751" v="236"/>
        <pc:sldMkLst>
          <pc:docMk/>
          <pc:sldMk cId="2011771982" sldId="669"/>
        </pc:sldMkLst>
      </pc:sldChg>
      <pc:sldChg chg="add">
        <pc:chgData name="Abril Sitjas i Fuentes" userId="b66e3df8-7e84-4501-ad52-709c67e0b8e5" providerId="ADAL" clId="{39783349-B99B-4238-9640-4EBA13BBDE15}" dt="2024-11-29T12:04:12.751" v="236"/>
        <pc:sldMkLst>
          <pc:docMk/>
          <pc:sldMk cId="3175151972" sldId="670"/>
        </pc:sldMkLst>
      </pc:sldChg>
      <pc:sldChg chg="del">
        <pc:chgData name="Abril Sitjas i Fuentes" userId="b66e3df8-7e84-4501-ad52-709c67e0b8e5" providerId="ADAL" clId="{39783349-B99B-4238-9640-4EBA13BBDE15}" dt="2024-11-29T09:28:24.223" v="96" actId="2696"/>
        <pc:sldMkLst>
          <pc:docMk/>
          <pc:sldMk cId="3675683085" sldId="670"/>
        </pc:sldMkLst>
      </pc:sldChg>
      <pc:sldChg chg="add">
        <pc:chgData name="Abril Sitjas i Fuentes" userId="b66e3df8-7e84-4501-ad52-709c67e0b8e5" providerId="ADAL" clId="{39783349-B99B-4238-9640-4EBA13BBDE15}" dt="2024-11-29T12:04:12.751" v="236"/>
        <pc:sldMkLst>
          <pc:docMk/>
          <pc:sldMk cId="201025643" sldId="671"/>
        </pc:sldMkLst>
      </pc:sldChg>
      <pc:sldMasterChg chg="del delSldLayout">
        <pc:chgData name="Abril Sitjas i Fuentes" userId="b66e3df8-7e84-4501-ad52-709c67e0b8e5" providerId="ADAL" clId="{39783349-B99B-4238-9640-4EBA13BBDE15}" dt="2024-11-29T12:04:21.381" v="237" actId="2696"/>
        <pc:sldMasterMkLst>
          <pc:docMk/>
          <pc:sldMasterMk cId="1048024378" sldId="2147483660"/>
        </pc:sldMasterMkLst>
        <pc:sldLayoutChg chg="del">
          <pc:chgData name="Abril Sitjas i Fuentes" userId="b66e3df8-7e84-4501-ad52-709c67e0b8e5" providerId="ADAL" clId="{39783349-B99B-4238-9640-4EBA13BBDE15}" dt="2024-11-29T12:04:21.381" v="237" actId="2696"/>
          <pc:sldLayoutMkLst>
            <pc:docMk/>
            <pc:sldMasterMk cId="1048024378" sldId="2147483660"/>
            <pc:sldLayoutMk cId="147926837" sldId="2147483661"/>
          </pc:sldLayoutMkLst>
        </pc:sldLayoutChg>
        <pc:sldLayoutChg chg="del">
          <pc:chgData name="Abril Sitjas i Fuentes" userId="b66e3df8-7e84-4501-ad52-709c67e0b8e5" providerId="ADAL" clId="{39783349-B99B-4238-9640-4EBA13BBDE15}" dt="2024-11-29T12:04:21.381" v="237" actId="2696"/>
          <pc:sldLayoutMkLst>
            <pc:docMk/>
            <pc:sldMasterMk cId="1048024378" sldId="2147483660"/>
            <pc:sldLayoutMk cId="837780715" sldId="2147483662"/>
          </pc:sldLayoutMkLst>
        </pc:sldLayoutChg>
        <pc:sldLayoutChg chg="del">
          <pc:chgData name="Abril Sitjas i Fuentes" userId="b66e3df8-7e84-4501-ad52-709c67e0b8e5" providerId="ADAL" clId="{39783349-B99B-4238-9640-4EBA13BBDE15}" dt="2024-11-29T12:04:21.381" v="237" actId="2696"/>
          <pc:sldLayoutMkLst>
            <pc:docMk/>
            <pc:sldMasterMk cId="1048024378" sldId="2147483660"/>
            <pc:sldLayoutMk cId="2845839709" sldId="2147483663"/>
          </pc:sldLayoutMkLst>
        </pc:sldLayoutChg>
        <pc:sldLayoutChg chg="del">
          <pc:chgData name="Abril Sitjas i Fuentes" userId="b66e3df8-7e84-4501-ad52-709c67e0b8e5" providerId="ADAL" clId="{39783349-B99B-4238-9640-4EBA13BBDE15}" dt="2024-11-29T12:04:21.381" v="237" actId="2696"/>
          <pc:sldLayoutMkLst>
            <pc:docMk/>
            <pc:sldMasterMk cId="1048024378" sldId="2147483660"/>
            <pc:sldLayoutMk cId="2137574535" sldId="2147483664"/>
          </pc:sldLayoutMkLst>
        </pc:sldLayoutChg>
        <pc:sldLayoutChg chg="del">
          <pc:chgData name="Abril Sitjas i Fuentes" userId="b66e3df8-7e84-4501-ad52-709c67e0b8e5" providerId="ADAL" clId="{39783349-B99B-4238-9640-4EBA13BBDE15}" dt="2024-11-29T12:04:21.381" v="237" actId="2696"/>
          <pc:sldLayoutMkLst>
            <pc:docMk/>
            <pc:sldMasterMk cId="1048024378" sldId="2147483660"/>
            <pc:sldLayoutMk cId="3950773183" sldId="2147483665"/>
          </pc:sldLayoutMkLst>
        </pc:sldLayoutChg>
        <pc:sldLayoutChg chg="del">
          <pc:chgData name="Abril Sitjas i Fuentes" userId="b66e3df8-7e84-4501-ad52-709c67e0b8e5" providerId="ADAL" clId="{39783349-B99B-4238-9640-4EBA13BBDE15}" dt="2024-11-29T12:04:21.381" v="237" actId="2696"/>
          <pc:sldLayoutMkLst>
            <pc:docMk/>
            <pc:sldMasterMk cId="1048024378" sldId="2147483660"/>
            <pc:sldLayoutMk cId="1600917954" sldId="2147483666"/>
          </pc:sldLayoutMkLst>
        </pc:sldLayoutChg>
        <pc:sldLayoutChg chg="del">
          <pc:chgData name="Abril Sitjas i Fuentes" userId="b66e3df8-7e84-4501-ad52-709c67e0b8e5" providerId="ADAL" clId="{39783349-B99B-4238-9640-4EBA13BBDE15}" dt="2024-11-29T12:04:21.381" v="237" actId="2696"/>
          <pc:sldLayoutMkLst>
            <pc:docMk/>
            <pc:sldMasterMk cId="1048024378" sldId="2147483660"/>
            <pc:sldLayoutMk cId="1091709239" sldId="2147483667"/>
          </pc:sldLayoutMkLst>
        </pc:sldLayoutChg>
        <pc:sldLayoutChg chg="del">
          <pc:chgData name="Abril Sitjas i Fuentes" userId="b66e3df8-7e84-4501-ad52-709c67e0b8e5" providerId="ADAL" clId="{39783349-B99B-4238-9640-4EBA13BBDE15}" dt="2024-11-29T12:04:21.381" v="237" actId="2696"/>
          <pc:sldLayoutMkLst>
            <pc:docMk/>
            <pc:sldMasterMk cId="1048024378" sldId="2147483660"/>
            <pc:sldLayoutMk cId="3517289081" sldId="2147483668"/>
          </pc:sldLayoutMkLst>
        </pc:sldLayoutChg>
        <pc:sldLayoutChg chg="del">
          <pc:chgData name="Abril Sitjas i Fuentes" userId="b66e3df8-7e84-4501-ad52-709c67e0b8e5" providerId="ADAL" clId="{39783349-B99B-4238-9640-4EBA13BBDE15}" dt="2024-11-29T12:04:21.381" v="237" actId="2696"/>
          <pc:sldLayoutMkLst>
            <pc:docMk/>
            <pc:sldMasterMk cId="1048024378" sldId="2147483660"/>
            <pc:sldLayoutMk cId="537512730" sldId="2147483669"/>
          </pc:sldLayoutMkLst>
        </pc:sldLayoutChg>
        <pc:sldLayoutChg chg="del">
          <pc:chgData name="Abril Sitjas i Fuentes" userId="b66e3df8-7e84-4501-ad52-709c67e0b8e5" providerId="ADAL" clId="{39783349-B99B-4238-9640-4EBA13BBDE15}" dt="2024-11-29T12:04:21.381" v="237" actId="2696"/>
          <pc:sldLayoutMkLst>
            <pc:docMk/>
            <pc:sldMasterMk cId="1048024378" sldId="2147483660"/>
            <pc:sldLayoutMk cId="3969281106" sldId="2147483670"/>
          </pc:sldLayoutMkLst>
        </pc:sldLayoutChg>
        <pc:sldLayoutChg chg="del">
          <pc:chgData name="Abril Sitjas i Fuentes" userId="b66e3df8-7e84-4501-ad52-709c67e0b8e5" providerId="ADAL" clId="{39783349-B99B-4238-9640-4EBA13BBDE15}" dt="2024-11-29T12:04:21.381" v="237" actId="2696"/>
          <pc:sldLayoutMkLst>
            <pc:docMk/>
            <pc:sldMasterMk cId="1048024378" sldId="2147483660"/>
            <pc:sldLayoutMk cId="4225058667" sldId="2147483671"/>
          </pc:sldLayoutMkLst>
        </pc:sldLayoutChg>
      </pc:sldMasterChg>
    </pc:docChg>
  </pc:docChgLst>
  <pc:docChgLst>
    <pc:chgData name="Rosa María Cabrera Corchos" userId="f1659fda-de31-4a64-8d16-4a5c28fbfcfc" providerId="ADAL" clId="{43375BD4-8471-44B6-BFC5-D83516222DB5}"/>
    <pc:docChg chg="custSel delSld modSld">
      <pc:chgData name="Rosa María Cabrera Corchos" userId="f1659fda-de31-4a64-8d16-4a5c28fbfcfc" providerId="ADAL" clId="{43375BD4-8471-44B6-BFC5-D83516222DB5}" dt="2025-01-29T15:17:26.460" v="30"/>
      <pc:docMkLst>
        <pc:docMk/>
      </pc:docMkLst>
      <pc:sldChg chg="addSp delSp modSp mod modAnim">
        <pc:chgData name="Rosa María Cabrera Corchos" userId="f1659fda-de31-4a64-8d16-4a5c28fbfcfc" providerId="ADAL" clId="{43375BD4-8471-44B6-BFC5-D83516222DB5}" dt="2025-01-29T15:15:13.372" v="28"/>
        <pc:sldMkLst>
          <pc:docMk/>
          <pc:sldMk cId="4258518280" sldId="615"/>
        </pc:sldMkLst>
        <pc:graphicFrameChg chg="mod">
          <ac:chgData name="Rosa María Cabrera Corchos" userId="f1659fda-de31-4a64-8d16-4a5c28fbfcfc" providerId="ADAL" clId="{43375BD4-8471-44B6-BFC5-D83516222DB5}" dt="2025-01-29T15:14:22.746" v="26"/>
          <ac:graphicFrameMkLst>
            <pc:docMk/>
            <pc:sldMk cId="4258518280" sldId="615"/>
            <ac:graphicFrameMk id="2" creationId="{00000000-0000-0000-0000-000000000000}"/>
          </ac:graphicFrameMkLst>
        </pc:graphicFrameChg>
        <pc:picChg chg="add mod">
          <ac:chgData name="Rosa María Cabrera Corchos" userId="f1659fda-de31-4a64-8d16-4a5c28fbfcfc" providerId="ADAL" clId="{43375BD4-8471-44B6-BFC5-D83516222DB5}" dt="2025-01-29T15:15:13.372" v="28"/>
          <ac:picMkLst>
            <pc:docMk/>
            <pc:sldMk cId="4258518280" sldId="615"/>
            <ac:picMk id="5" creationId="{97EFC3DB-7FE5-D120-9125-B93963406144}"/>
          </ac:picMkLst>
        </pc:picChg>
      </pc:sldChg>
      <pc:sldChg chg="modSp mod modNotesTx">
        <pc:chgData name="Rosa María Cabrera Corchos" userId="f1659fda-de31-4a64-8d16-4a5c28fbfcfc" providerId="ADAL" clId="{43375BD4-8471-44B6-BFC5-D83516222DB5}" dt="2025-01-29T15:17:26.460" v="30"/>
        <pc:sldMkLst>
          <pc:docMk/>
          <pc:sldMk cId="708348372" sldId="659"/>
        </pc:sldMkLst>
        <pc:spChg chg="mod">
          <ac:chgData name="Rosa María Cabrera Corchos" userId="f1659fda-de31-4a64-8d16-4a5c28fbfcfc" providerId="ADAL" clId="{43375BD4-8471-44B6-BFC5-D83516222DB5}" dt="2025-01-29T15:13:22.633" v="24" actId="1035"/>
          <ac:spMkLst>
            <pc:docMk/>
            <pc:sldMk cId="708348372" sldId="659"/>
            <ac:spMk id="8" creationId="{8BC07BB4-6026-FEB0-7113-3561C9044851}"/>
          </ac:spMkLst>
        </pc:spChg>
      </pc:sldChg>
      <pc:sldChg chg="del">
        <pc:chgData name="Rosa María Cabrera Corchos" userId="f1659fda-de31-4a64-8d16-4a5c28fbfcfc" providerId="ADAL" clId="{43375BD4-8471-44B6-BFC5-D83516222DB5}" dt="2025-01-29T15:16:19.797" v="29" actId="47"/>
        <pc:sldMkLst>
          <pc:docMk/>
          <pc:sldMk cId="4026922971" sldId="668"/>
        </pc:sldMkLst>
      </pc:sldChg>
    </pc:docChg>
  </pc:docChgLst>
  <pc:docChgLst>
    <pc:chgData name="Max Aragall Borràs" userId="87e097e4-5d98-43bc-9596-3648e60b41d0" providerId="ADAL" clId="{94A13472-68F9-45C5-8F29-48DF9D490C86}"/>
    <pc:docChg chg="addSld delSld modSld">
      <pc:chgData name="Max Aragall Borràs" userId="87e097e4-5d98-43bc-9596-3648e60b41d0" providerId="ADAL" clId="{94A13472-68F9-45C5-8F29-48DF9D490C86}" dt="2022-12-12T11:36:03.917" v="20" actId="20577"/>
      <pc:docMkLst>
        <pc:docMk/>
      </pc:docMkLst>
      <pc:sldChg chg="add setBg">
        <pc:chgData name="Max Aragall Borràs" userId="87e097e4-5d98-43bc-9596-3648e60b41d0" providerId="ADAL" clId="{94A13472-68F9-45C5-8F29-48DF9D490C86}" dt="2022-12-12T11:34:29.719" v="3"/>
        <pc:sldMkLst>
          <pc:docMk/>
          <pc:sldMk cId="886091329" sldId="291"/>
        </pc:sldMkLst>
      </pc:sldChg>
      <pc:sldChg chg="add del">
        <pc:chgData name="Max Aragall Borràs" userId="87e097e4-5d98-43bc-9596-3648e60b41d0" providerId="ADAL" clId="{94A13472-68F9-45C5-8F29-48DF9D490C86}" dt="2022-12-12T11:34:02.204" v="1"/>
        <pc:sldMkLst>
          <pc:docMk/>
          <pc:sldMk cId="2985893853" sldId="308"/>
        </pc:sldMkLst>
      </pc:sldChg>
      <pc:sldChg chg="add del">
        <pc:chgData name="Max Aragall Borràs" userId="87e097e4-5d98-43bc-9596-3648e60b41d0" providerId="ADAL" clId="{94A13472-68F9-45C5-8F29-48DF9D490C86}" dt="2022-12-12T11:34:02.204" v="1"/>
        <pc:sldMkLst>
          <pc:docMk/>
          <pc:sldMk cId="1809974266" sldId="318"/>
        </pc:sldMkLst>
      </pc:sldChg>
      <pc:sldChg chg="add del">
        <pc:chgData name="Max Aragall Borràs" userId="87e097e4-5d98-43bc-9596-3648e60b41d0" providerId="ADAL" clId="{94A13472-68F9-45C5-8F29-48DF9D490C86}" dt="2022-12-12T11:34:02.204" v="1"/>
        <pc:sldMkLst>
          <pc:docMk/>
          <pc:sldMk cId="4242988088" sldId="336"/>
        </pc:sldMkLst>
      </pc:sldChg>
      <pc:sldChg chg="add">
        <pc:chgData name="Max Aragall Borràs" userId="87e097e4-5d98-43bc-9596-3648e60b41d0" providerId="ADAL" clId="{94A13472-68F9-45C5-8F29-48DF9D490C86}" dt="2022-12-12T11:34:29.719" v="3"/>
        <pc:sldMkLst>
          <pc:docMk/>
          <pc:sldMk cId="367222070" sldId="605"/>
        </pc:sldMkLst>
      </pc:sldChg>
      <pc:sldChg chg="add">
        <pc:chgData name="Max Aragall Borràs" userId="87e097e4-5d98-43bc-9596-3648e60b41d0" providerId="ADAL" clId="{94A13472-68F9-45C5-8F29-48DF9D490C86}" dt="2022-12-12T11:34:29.719" v="3"/>
        <pc:sldMkLst>
          <pc:docMk/>
          <pc:sldMk cId="850449991" sldId="606"/>
        </pc:sldMkLst>
      </pc:sldChg>
      <pc:sldChg chg="del">
        <pc:chgData name="Max Aragall Borràs" userId="87e097e4-5d98-43bc-9596-3648e60b41d0" providerId="ADAL" clId="{94A13472-68F9-45C5-8F29-48DF9D490C86}" dt="2022-12-12T11:34:10.952" v="2" actId="47"/>
        <pc:sldMkLst>
          <pc:docMk/>
          <pc:sldMk cId="3729795641" sldId="607"/>
        </pc:sldMkLst>
      </pc:sldChg>
      <pc:sldChg chg="del">
        <pc:chgData name="Max Aragall Borràs" userId="87e097e4-5d98-43bc-9596-3648e60b41d0" providerId="ADAL" clId="{94A13472-68F9-45C5-8F29-48DF9D490C86}" dt="2022-12-12T11:34:10.952" v="2" actId="47"/>
        <pc:sldMkLst>
          <pc:docMk/>
          <pc:sldMk cId="835176781" sldId="608"/>
        </pc:sldMkLst>
      </pc:sldChg>
      <pc:sldChg chg="del">
        <pc:chgData name="Max Aragall Borràs" userId="87e097e4-5d98-43bc-9596-3648e60b41d0" providerId="ADAL" clId="{94A13472-68F9-45C5-8F29-48DF9D490C86}" dt="2022-12-12T11:34:10.952" v="2" actId="47"/>
        <pc:sldMkLst>
          <pc:docMk/>
          <pc:sldMk cId="2124201775" sldId="609"/>
        </pc:sldMkLst>
      </pc:sldChg>
    </pc:docChg>
  </pc:docChgLst>
  <pc:docChgLst>
    <pc:chgData name="Abril Sitjas i Fuentes" userId="b66e3df8-7e84-4501-ad52-709c67e0b8e5" providerId="ADAL" clId="{3D4ADED1-D91E-4724-A445-7744A2ADB01B}"/>
    <pc:docChg chg="custSel delSld modSld">
      <pc:chgData name="Abril Sitjas i Fuentes" userId="b66e3df8-7e84-4501-ad52-709c67e0b8e5" providerId="ADAL" clId="{3D4ADED1-D91E-4724-A445-7744A2ADB01B}" dt="2025-03-26T10:27:25.565" v="7" actId="2696"/>
      <pc:docMkLst>
        <pc:docMk/>
      </pc:docMkLst>
      <pc:sldChg chg="addSp modSp mod modAnim">
        <pc:chgData name="Abril Sitjas i Fuentes" userId="b66e3df8-7e84-4501-ad52-709c67e0b8e5" providerId="ADAL" clId="{3D4ADED1-D91E-4724-A445-7744A2ADB01B}" dt="2025-03-26T10:27:13.042" v="5"/>
        <pc:sldMkLst>
          <pc:docMk/>
          <pc:sldMk cId="3378809820" sldId="613"/>
        </pc:sldMkLst>
        <pc:spChg chg="add mod">
          <ac:chgData name="Abril Sitjas i Fuentes" userId="b66e3df8-7e84-4501-ad52-709c67e0b8e5" providerId="ADAL" clId="{3D4ADED1-D91E-4724-A445-7744A2ADB01B}" dt="2025-03-26T10:27:08.502" v="3"/>
          <ac:spMkLst>
            <pc:docMk/>
            <pc:sldMk cId="3378809820" sldId="613"/>
            <ac:spMk id="4" creationId="{5A4D462B-FF69-764E-E838-84217B9210A0}"/>
          </ac:spMkLst>
        </pc:spChg>
        <pc:spChg chg="mod">
          <ac:chgData name="Abril Sitjas i Fuentes" userId="b66e3df8-7e84-4501-ad52-709c67e0b8e5" providerId="ADAL" clId="{3D4ADED1-D91E-4724-A445-7744A2ADB01B}" dt="2025-03-26T10:27:01.576" v="1" actId="1076"/>
          <ac:spMkLst>
            <pc:docMk/>
            <pc:sldMk cId="3378809820" sldId="613"/>
            <ac:spMk id="8" creationId="{76DB0C5A-7E66-4AF7-80F1-39D67AAB1AEE}"/>
          </ac:spMkLst>
        </pc:spChg>
        <pc:picChg chg="add mod">
          <ac:chgData name="Abril Sitjas i Fuentes" userId="b66e3df8-7e84-4501-ad52-709c67e0b8e5" providerId="ADAL" clId="{3D4ADED1-D91E-4724-A445-7744A2ADB01B}" dt="2025-03-26T10:27:13.042" v="5"/>
          <ac:picMkLst>
            <pc:docMk/>
            <pc:sldMk cId="3378809820" sldId="613"/>
            <ac:picMk id="5" creationId="{0406B235-8632-8F92-95C2-168EB9CAF134}"/>
          </ac:picMkLst>
        </pc:picChg>
        <pc:picChg chg="mod">
          <ac:chgData name="Abril Sitjas i Fuentes" userId="b66e3df8-7e84-4501-ad52-709c67e0b8e5" providerId="ADAL" clId="{3D4ADED1-D91E-4724-A445-7744A2ADB01B}" dt="2025-03-26T10:26:56.865" v="0" actId="1076"/>
          <ac:picMkLst>
            <pc:docMk/>
            <pc:sldMk cId="3378809820" sldId="613"/>
            <ac:picMk id="11" creationId="{588ACB0E-A706-4A68-B6B4-F9D211128415}"/>
          </ac:picMkLst>
        </pc:picChg>
      </pc:sldChg>
      <pc:sldChg chg="delSp del mod delAnim">
        <pc:chgData name="Abril Sitjas i Fuentes" userId="b66e3df8-7e84-4501-ad52-709c67e0b8e5" providerId="ADAL" clId="{3D4ADED1-D91E-4724-A445-7744A2ADB01B}" dt="2025-03-26T10:27:18.641" v="6" actId="2696"/>
        <pc:sldMkLst>
          <pc:docMk/>
          <pc:sldMk cId="4258518280" sldId="615"/>
        </pc:sldMkLst>
        <pc:spChg chg="del">
          <ac:chgData name="Abril Sitjas i Fuentes" userId="b66e3df8-7e84-4501-ad52-709c67e0b8e5" providerId="ADAL" clId="{3D4ADED1-D91E-4724-A445-7744A2ADB01B}" dt="2025-03-26T10:27:06.590" v="2" actId="21"/>
          <ac:spMkLst>
            <pc:docMk/>
            <pc:sldMk cId="4258518280" sldId="615"/>
            <ac:spMk id="3" creationId="{5A4D462B-FF69-764E-E838-84217B9210A0}"/>
          </ac:spMkLst>
        </pc:spChg>
        <pc:picChg chg="del">
          <ac:chgData name="Abril Sitjas i Fuentes" userId="b66e3df8-7e84-4501-ad52-709c67e0b8e5" providerId="ADAL" clId="{3D4ADED1-D91E-4724-A445-7744A2ADB01B}" dt="2025-03-26T10:27:11.509" v="4" actId="21"/>
          <ac:picMkLst>
            <pc:docMk/>
            <pc:sldMk cId="4258518280" sldId="615"/>
            <ac:picMk id="4" creationId="{0406B235-8632-8F92-95C2-168EB9CAF134}"/>
          </ac:picMkLst>
        </pc:picChg>
      </pc:sldChg>
      <pc:sldChg chg="del">
        <pc:chgData name="Abril Sitjas i Fuentes" userId="b66e3df8-7e84-4501-ad52-709c67e0b8e5" providerId="ADAL" clId="{3D4ADED1-D91E-4724-A445-7744A2ADB01B}" dt="2025-03-26T10:27:25.565" v="7" actId="2696"/>
        <pc:sldMkLst>
          <pc:docMk/>
          <pc:sldMk cId="2118588932" sldId="63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17788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A cadascuna de les fitxes de grau disposen de tota la informació detallada sobre l’estudi: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Informació general, </a:t>
            </a:r>
            <a:r>
              <a:rPr lang="ca-ES" sz="1200" i="0" dirty="0"/>
              <a:t>amb la nota de tall, preu, sortides professionals,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Accés, </a:t>
            </a:r>
            <a:r>
              <a:rPr lang="ca-ES" sz="1200" i="0" dirty="0"/>
              <a:t>amb nota de tall per via d’accés, codi de preinscripció, taules d’adaptació,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Pla d’estudis, </a:t>
            </a:r>
            <a:r>
              <a:rPr lang="ca-ES" sz="1200" i="0" dirty="0"/>
              <a:t>amb horaris, guies docents, competències,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Professorat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Matrícula, </a:t>
            </a:r>
            <a:r>
              <a:rPr lang="ca-ES" sz="1200" i="0" dirty="0"/>
              <a:t>amb procediment de matrícula.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Qualitat, </a:t>
            </a:r>
            <a:r>
              <a:rPr lang="ca-ES" sz="1200" i="0" dirty="0"/>
              <a:t>amb informació sobre el Sistema de Garantia Interna de Qualitat de centres, dades estadístiques de l’estudi, ...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Els estudiants tenen l’opció de fer consultes via web.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 dirty="0"/>
              <a:t>Els estudiants poden descarregar-se </a:t>
            </a:r>
            <a:r>
              <a:rPr lang="ca-ES" sz="1200" b="1" i="0" dirty="0"/>
              <a:t>aquesta presentació </a:t>
            </a:r>
            <a:r>
              <a:rPr lang="ca-ES" sz="1200" b="0" i="0" dirty="0"/>
              <a:t>i els </a:t>
            </a:r>
            <a:r>
              <a:rPr lang="ca-ES" sz="1200" b="1" i="0" dirty="0"/>
              <a:t>plans d’estudi </a:t>
            </a:r>
            <a:r>
              <a:rPr lang="ca-ES" sz="1200" b="0" i="0" dirty="0"/>
              <a:t>en PDF a l’adreça de la diapositiva. Aquesta adreça apareix igualment a la bola verda dels </a:t>
            </a:r>
            <a:r>
              <a:rPr lang="ca-ES" sz="1200" b="0" i="0" dirty="0" err="1"/>
              <a:t>flyers</a:t>
            </a:r>
            <a:r>
              <a:rPr lang="ca-ES" sz="1200" b="0" i="0" dirty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 dirty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86307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96969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80977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09460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09065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pla-d-estudis-i-horaris/dret-relacions-internacionals-1345467811493.html?param1=1345853413486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pla-d-estudis-i-horaris/dret-relacions-internacionals-1345467811493.html?param1=1345853413486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pla-d-estudis-i-horaris/dret-relacions-internacionals-1345467811493.html?param1=1345853413486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pla-d-estudis-i-horaris/dret-relacions-internacionals-1345467811493.html?param1=1345853413486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pla-d-estudis-i-horaris/dret-relacions-internacionals-1345467811493.html?param1=1345853413486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informacio-general/dret-relacions-internacionals-1216708251447.html?param1=1345853413486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3.png"/><Relationship Id="rId18" Type="http://schemas.openxmlformats.org/officeDocument/2006/relationships/image" Target="../media/image6.png"/><Relationship Id="rId3" Type="http://schemas.openxmlformats.org/officeDocument/2006/relationships/image" Target="../media/image56.jpeg"/><Relationship Id="rId7" Type="http://schemas.openxmlformats.org/officeDocument/2006/relationships/image" Target="../media/image4.png"/><Relationship Id="rId12" Type="http://schemas.openxmlformats.org/officeDocument/2006/relationships/image" Target="../media/image62.pn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0.xml"/><Relationship Id="rId16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microsoft.com/office/2007/relationships/hdphoto" Target="../media/hdphoto2.wdp"/><Relationship Id="rId15" Type="http://schemas.openxmlformats.org/officeDocument/2006/relationships/hyperlink" Target="https://www.uab.cat/web/estudiar/grau/oferta-de-graus/tots-els-graus-1345661751752.html" TargetMode="External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65.jpeg"/><Relationship Id="rId7" Type="http://schemas.openxmlformats.org/officeDocument/2006/relationships/image" Target="../media/image67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3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66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4.jpeg"/><Relationship Id="rId3" Type="http://schemas.openxmlformats.org/officeDocument/2006/relationships/image" Target="../media/image68.png"/><Relationship Id="rId7" Type="http://schemas.openxmlformats.org/officeDocument/2006/relationships/image" Target="../media/image70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53.png"/><Relationship Id="rId10" Type="http://schemas.openxmlformats.org/officeDocument/2006/relationships/image" Target="../media/image73.png"/><Relationship Id="rId4" Type="http://schemas.microsoft.com/office/2007/relationships/hdphoto" Target="../media/hdphoto4.wdp"/><Relationship Id="rId9" Type="http://schemas.openxmlformats.org/officeDocument/2006/relationships/image" Target="../media/image72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75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77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76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ab.cat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79.jpeg"/><Relationship Id="rId7" Type="http://schemas.openxmlformats.org/officeDocument/2006/relationships/image" Target="../media/image81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5.wdp"/><Relationship Id="rId10" Type="http://schemas.openxmlformats.org/officeDocument/2006/relationships/image" Target="../media/image5.svg"/><Relationship Id="rId4" Type="http://schemas.openxmlformats.org/officeDocument/2006/relationships/image" Target="../media/image80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1.png"/><Relationship Id="rId21" Type="http://schemas.openxmlformats.org/officeDocument/2006/relationships/image" Target="../media/image28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5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1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1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7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6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1.png"/><Relationship Id="rId51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3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8.png"/><Relationship Id="rId49" Type="http://schemas.openxmlformats.org/officeDocument/2006/relationships/image" Target="../media/image47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3.png"/><Relationship Id="rId44" Type="http://schemas.openxmlformats.org/officeDocument/2006/relationships/image" Target="../media/image4.png"/><Relationship Id="rId5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4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acces/dret-relacions-internacionals-1216708253769.html?param1=1345853413486" TargetMode="External"/><Relationship Id="rId9" Type="http://schemas.openxmlformats.org/officeDocument/2006/relationships/hyperlink" Target="https://universitats.gencat.cat/es/preinscripcions/sobre-preinscripcio/ponderacion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informacio-general/dret-relacions-internacionals-1216708251447.html?param1=1345853413486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5.png"/><Relationship Id="rId7" Type="http://schemas.openxmlformats.org/officeDocument/2006/relationships/hyperlink" Target="https://www.uab.cat/web/estudiar/graus/graus/horaris-de-grau-1345725222918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graus/graus/horaris-i-aulari-1345711524880.html" TargetMode="External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51005F8D-116D-2B1B-74D0-142D6BA3AA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8" name="CuadroTexto 4" descr="Grau en dret i relacions internacionals">
            <a:extLst>
              <a:ext uri="{FF2B5EF4-FFF2-40B4-BE49-F238E27FC236}">
                <a16:creationId xmlns:a16="http://schemas.microsoft.com/office/drawing/2014/main" id="{8BC07BB4-6026-FEB0-7113-3561C9044851}"/>
              </a:ext>
            </a:extLst>
          </p:cNvPr>
          <p:cNvSpPr txBox="1"/>
          <p:nvPr/>
        </p:nvSpPr>
        <p:spPr>
          <a:xfrm>
            <a:off x="501613" y="5743966"/>
            <a:ext cx="8096884" cy="589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Dret</a:t>
            </a:r>
            <a:r>
              <a:rPr lang="es-E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s-ES" sz="3200" b="1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Relacions</a:t>
            </a:r>
            <a:r>
              <a:rPr lang="es-ES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Internacionals </a:t>
            </a:r>
            <a:endParaRPr kumimoji="0" lang="es-ES" sz="32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3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5B7B0A12-6A2D-4249-ADBF-608BC118D496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/>
          <a:srcRect l="748"/>
          <a:stretch/>
        </p:blipFill>
        <p:spPr bwMode="auto">
          <a:xfrm>
            <a:off x="0" y="0"/>
            <a:ext cx="9144000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Estructura del grau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0" name="QuadreDeText 19">
            <a:extLst>
              <a:ext uri="{FF2B5EF4-FFF2-40B4-BE49-F238E27FC236}">
                <a16:creationId xmlns:a16="http://schemas.microsoft.com/office/drawing/2014/main" id="{4B5B98C9-053A-4A0C-98BA-6E576117C8A9}"/>
              </a:ext>
            </a:extLst>
          </p:cNvPr>
          <p:cNvSpPr txBox="1"/>
          <p:nvPr/>
        </p:nvSpPr>
        <p:spPr>
          <a:xfrm>
            <a:off x="856150" y="1865374"/>
            <a:ext cx="2774817" cy="28258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108000" rIns="63873" bIns="72000">
            <a:spAutoFit/>
          </a:bodyPr>
          <a:lstStyle/>
          <a:p>
            <a:pPr marL="0" marR="0" lvl="0" indent="0" algn="l" defTabSz="910227" rtl="0" eaLnBrk="1" fontAlgn="base" latinLnBrk="0" hangingPunct="1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58BB2A"/>
              </a:buClr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1r curs (1r semestre): </a:t>
            </a:r>
          </a:p>
          <a:p>
            <a:pPr marL="319387" marR="0" lvl="0" indent="-319387" algn="l" defTabSz="910227" rtl="0" eaLnBrk="1" fontAlgn="base" latinLnBrk="0" hangingPunct="1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Relacions Internacionals</a:t>
            </a:r>
          </a:p>
          <a:p>
            <a:pPr marL="319387" marR="0" lvl="0" indent="-319387" algn="l" defTabSz="910227" rtl="0" eaLnBrk="1" fontAlgn="base" latinLnBrk="0" hangingPunct="1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kumimoji="0" lang="ca-E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Teoria</a:t>
            </a:r>
            <a:r>
              <a:rPr kumimoji="0" lang="ca-ES" sz="1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del Dret</a:t>
            </a:r>
          </a:p>
          <a:p>
            <a:pPr marL="319387" marR="0" lvl="0" indent="-319387" algn="l" defTabSz="910227" rtl="0" eaLnBrk="1" fontAlgn="base" latinLnBrk="0" hangingPunct="1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Organització Constitucional de l’Estat</a:t>
            </a:r>
          </a:p>
          <a:p>
            <a:pPr marL="319387" marR="0" lvl="0" indent="-319387" algn="l" defTabSz="910227" rtl="0" eaLnBrk="1" fontAlgn="base" latinLnBrk="0" hangingPunct="1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kumimoji="0" lang="ca-ES" sz="1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Ciència Política</a:t>
            </a:r>
          </a:p>
          <a:p>
            <a:pPr marL="319387" marR="0" lvl="0" indent="-319387" algn="l" defTabSz="910227" rtl="0" eaLnBrk="1" fontAlgn="base" latinLnBrk="0" hangingPunct="1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Història Econòmica Mundial</a:t>
            </a:r>
          </a:p>
          <a:p>
            <a:pPr marL="319387" marR="0" lvl="0" indent="-319387" algn="l" defTabSz="910227" rtl="0" eaLnBrk="1" fontAlgn="base" latinLnBrk="0" hangingPunct="1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kumimoji="0" lang="ca-ES" sz="1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Economia Política</a:t>
            </a:r>
          </a:p>
        </p:txBody>
      </p:sp>
      <p:sp>
        <p:nvSpPr>
          <p:cNvPr id="21" name="QuadreDeText 13">
            <a:extLst>
              <a:ext uri="{FF2B5EF4-FFF2-40B4-BE49-F238E27FC236}">
                <a16:creationId xmlns:a16="http://schemas.microsoft.com/office/drawing/2014/main" id="{851576CF-710E-49B5-A01D-A8C71B3633B0}"/>
              </a:ext>
            </a:extLst>
          </p:cNvPr>
          <p:cNvSpPr txBox="1"/>
          <p:nvPr/>
        </p:nvSpPr>
        <p:spPr>
          <a:xfrm>
            <a:off x="4113493" y="1865374"/>
            <a:ext cx="2962010" cy="28258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108000" rIns="63873" bIns="72000">
            <a:spAutoFit/>
          </a:bodyPr>
          <a:lstStyle/>
          <a:p>
            <a:pPr marL="0" marR="0" lvl="0" indent="0" algn="l" defTabSz="910227" rtl="0" eaLnBrk="1" fontAlgn="base" latinLnBrk="0" hangingPunct="1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58BB2A"/>
              </a:buClr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1r curs (2n semestre): </a:t>
            </a:r>
          </a:p>
          <a:p>
            <a:pPr marL="319387" marR="0" lvl="0" indent="-319387" algn="l" defTabSz="910227" rtl="0" eaLnBrk="1" fontAlgn="base" latinLnBrk="0" hangingPunct="1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kumimoji="0" lang="ca-E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Relacions Internacionals</a:t>
            </a:r>
          </a:p>
          <a:p>
            <a:pPr marL="319387" marR="0" lvl="0" indent="-319387" algn="l" defTabSz="910227" rtl="0" eaLnBrk="1" fontAlgn="base" latinLnBrk="0" hangingPunct="1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Dret constitucional I</a:t>
            </a:r>
          </a:p>
          <a:p>
            <a:pPr marL="319387" marR="0" lvl="0" indent="-319387" algn="l" defTabSz="910227" rtl="0" eaLnBrk="1" fontAlgn="base" latinLnBrk="0" hangingPunct="1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kumimoji="0" lang="ca-E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Política i món contemporani</a:t>
            </a:r>
          </a:p>
          <a:p>
            <a:pPr marL="319387" marR="0" lvl="0" indent="-319387" algn="l" defTabSz="910227" rtl="0" eaLnBrk="1" fontAlgn="base" latinLnBrk="0" hangingPunct="1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Ciència Política</a:t>
            </a:r>
          </a:p>
          <a:p>
            <a:pPr marL="319387" marR="0" lvl="0" indent="-319387" algn="l" defTabSz="910227" rtl="0" eaLnBrk="1" fontAlgn="base" latinLnBrk="0" hangingPunct="1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kumimoji="0" lang="ca-E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Anàlisis de Polítiques Públiques</a:t>
            </a:r>
          </a:p>
          <a:p>
            <a:pPr marL="319387" marR="0" lvl="0" indent="-319387" algn="l" defTabSz="910227" rtl="0" eaLnBrk="1" fontAlgn="base" latinLnBrk="0" hangingPunct="1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Economia Política</a:t>
            </a:r>
            <a:endParaRPr kumimoji="0" lang="ca-E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hlinkClick r:id="rId3"/>
            <a:extLst>
              <a:ext uri="{FF2B5EF4-FFF2-40B4-BE49-F238E27FC236}">
                <a16:creationId xmlns:a16="http://schemas.microsoft.com/office/drawing/2014/main" id="{D0EF266B-61BB-4759-8E42-C4503BA1402F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F08F442-BFB0-4633-9010-2071D5735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EE6CE681-4405-D651-6D92-7F5B91AC2A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502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14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20" grpId="0" animBg="1"/>
      <p:bldP spid="21" grpId="0" animBg="1"/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5B7B0A12-6A2D-4249-ADBF-608BC118D496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/>
          <a:srcRect l="748"/>
          <a:stretch/>
        </p:blipFill>
        <p:spPr bwMode="auto">
          <a:xfrm>
            <a:off x="0" y="0"/>
            <a:ext cx="9144000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Estructura del grau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0" name="QuadreDeText 19">
            <a:extLst>
              <a:ext uri="{FF2B5EF4-FFF2-40B4-BE49-F238E27FC236}">
                <a16:creationId xmlns:a16="http://schemas.microsoft.com/office/drawing/2014/main" id="{4B5B98C9-053A-4A0C-98BA-6E576117C8A9}"/>
              </a:ext>
            </a:extLst>
          </p:cNvPr>
          <p:cNvSpPr txBox="1"/>
          <p:nvPr/>
        </p:nvSpPr>
        <p:spPr>
          <a:xfrm>
            <a:off x="856150" y="1865374"/>
            <a:ext cx="2774817" cy="30823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108000" rIns="63873" bIns="72000">
            <a:spAutoFit/>
          </a:bodyPr>
          <a:lstStyle/>
          <a:p>
            <a:pPr lvl="0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58BB2A"/>
              </a:buClr>
              <a:defRPr/>
            </a:pPr>
            <a:r>
              <a:rPr lang="ca-E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 curs (1r semestre): 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Fonaments de Sociologia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Metodologia de l’Anàlisi Política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Dret Internacional Públic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Dret Penal I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Dret constitucional II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Internacional Contemporani</a:t>
            </a:r>
          </a:p>
        </p:txBody>
      </p:sp>
      <p:sp>
        <p:nvSpPr>
          <p:cNvPr id="21" name="QuadreDeText 13">
            <a:extLst>
              <a:ext uri="{FF2B5EF4-FFF2-40B4-BE49-F238E27FC236}">
                <a16:creationId xmlns:a16="http://schemas.microsoft.com/office/drawing/2014/main" id="{851576CF-710E-49B5-A01D-A8C71B3633B0}"/>
              </a:ext>
            </a:extLst>
          </p:cNvPr>
          <p:cNvSpPr txBox="1"/>
          <p:nvPr/>
        </p:nvSpPr>
        <p:spPr>
          <a:xfrm>
            <a:off x="4113493" y="1865374"/>
            <a:ext cx="2962010" cy="28258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108000" rIns="63873" bIns="72000">
            <a:spAutoFit/>
          </a:bodyPr>
          <a:lstStyle/>
          <a:p>
            <a:pPr lvl="0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58BB2A"/>
              </a:buClr>
              <a:defRPr/>
            </a:pPr>
            <a:r>
              <a:rPr lang="ca-E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 curs (2n semestre): 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Fonaments de Sociologia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Metodologia de l’Anàlisi Política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Dret de la Unió Europea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Dret Penal II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Teoria de les Relacions Internacionals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Dret Civil I</a:t>
            </a:r>
          </a:p>
        </p:txBody>
      </p:sp>
      <p:sp>
        <p:nvSpPr>
          <p:cNvPr id="9" name="CuadroTexto 8">
            <a:hlinkClick r:id="rId3"/>
            <a:extLst>
              <a:ext uri="{FF2B5EF4-FFF2-40B4-BE49-F238E27FC236}">
                <a16:creationId xmlns:a16="http://schemas.microsoft.com/office/drawing/2014/main" id="{1A4EF648-F072-4CED-8788-D1D3994AA70A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B8032FC-5742-4C38-A5F9-7DD300DFA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7BF7347E-C868-5FC1-BB97-F0B3CD89F2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01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14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20" grpId="0" animBg="1"/>
      <p:bldP spid="21" grpId="0" animBg="1"/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5B7B0A12-6A2D-4249-ADBF-608BC118D496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/>
          <a:srcRect l="748"/>
          <a:stretch/>
        </p:blipFill>
        <p:spPr bwMode="auto">
          <a:xfrm>
            <a:off x="0" y="0"/>
            <a:ext cx="9144000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Estructura del grau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0" name="QuadreDeText 19">
            <a:extLst>
              <a:ext uri="{FF2B5EF4-FFF2-40B4-BE49-F238E27FC236}">
                <a16:creationId xmlns:a16="http://schemas.microsoft.com/office/drawing/2014/main" id="{4B5B98C9-053A-4A0C-98BA-6E576117C8A9}"/>
              </a:ext>
            </a:extLst>
          </p:cNvPr>
          <p:cNvSpPr txBox="1"/>
          <p:nvPr/>
        </p:nvSpPr>
        <p:spPr>
          <a:xfrm>
            <a:off x="856150" y="1865374"/>
            <a:ext cx="2774817" cy="24668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108000" rIns="63873" bIns="72000">
            <a:spAutoFit/>
          </a:bodyPr>
          <a:lstStyle/>
          <a:p>
            <a:pPr lvl="0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58BB2A"/>
              </a:buClr>
              <a:defRPr/>
            </a:pPr>
            <a:r>
              <a:rPr lang="ca-E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3r curs (1r semestre): 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Dret Civil II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Dret del Treball i de la Seguretat Social I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Dret Penal III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Dret Administratiu I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Seguretat Internacional</a:t>
            </a:r>
          </a:p>
        </p:txBody>
      </p:sp>
      <p:sp>
        <p:nvSpPr>
          <p:cNvPr id="21" name="QuadreDeText 13">
            <a:extLst>
              <a:ext uri="{FF2B5EF4-FFF2-40B4-BE49-F238E27FC236}">
                <a16:creationId xmlns:a16="http://schemas.microsoft.com/office/drawing/2014/main" id="{851576CF-710E-49B5-A01D-A8C71B3633B0}"/>
              </a:ext>
            </a:extLst>
          </p:cNvPr>
          <p:cNvSpPr txBox="1"/>
          <p:nvPr/>
        </p:nvSpPr>
        <p:spPr>
          <a:xfrm>
            <a:off x="4113493" y="1865374"/>
            <a:ext cx="2962010" cy="33388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108000" rIns="63873" bIns="72000">
            <a:spAutoFit/>
          </a:bodyPr>
          <a:lstStyle/>
          <a:p>
            <a:pPr lvl="0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58BB2A"/>
              </a:buClr>
              <a:defRPr/>
            </a:pPr>
            <a:r>
              <a:rPr lang="ca-E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3r curs (2n semestre): 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Dret Civil III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Dret del Treball i de la Seguretat Social II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Dret Mercantil I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Dret Administratiu II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Economia i comerç internacional 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Anàlisi i Resolució de Conflictes</a:t>
            </a:r>
          </a:p>
        </p:txBody>
      </p:sp>
      <p:sp>
        <p:nvSpPr>
          <p:cNvPr id="9" name="CuadroTexto 8">
            <a:hlinkClick r:id="rId3"/>
            <a:extLst>
              <a:ext uri="{FF2B5EF4-FFF2-40B4-BE49-F238E27FC236}">
                <a16:creationId xmlns:a16="http://schemas.microsoft.com/office/drawing/2014/main" id="{1A4EF648-F072-4CED-8788-D1D3994AA70A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B8032FC-5742-4C38-A5F9-7DD300DFA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B4C51791-C7B4-8561-0B5A-602B70B8760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87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14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20" grpId="0" animBg="1"/>
      <p:bldP spid="21" grpId="0" animBg="1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5B7B0A12-6A2D-4249-ADBF-608BC118D496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/>
          <a:srcRect l="748"/>
          <a:stretch/>
        </p:blipFill>
        <p:spPr bwMode="auto">
          <a:xfrm>
            <a:off x="0" y="0"/>
            <a:ext cx="9144000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Estructura del grau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0" name="QuadreDeText 19">
            <a:extLst>
              <a:ext uri="{FF2B5EF4-FFF2-40B4-BE49-F238E27FC236}">
                <a16:creationId xmlns:a16="http://schemas.microsoft.com/office/drawing/2014/main" id="{4B5B98C9-053A-4A0C-98BA-6E576117C8A9}"/>
              </a:ext>
            </a:extLst>
          </p:cNvPr>
          <p:cNvSpPr txBox="1"/>
          <p:nvPr/>
        </p:nvSpPr>
        <p:spPr>
          <a:xfrm>
            <a:off x="856150" y="1865374"/>
            <a:ext cx="2774817" cy="36979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108000" rIns="63873" bIns="72000">
            <a:spAutoFit/>
          </a:bodyPr>
          <a:lstStyle/>
          <a:p>
            <a:pPr lvl="0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58BB2A"/>
              </a:buClr>
              <a:defRPr/>
            </a:pPr>
            <a:r>
              <a:rPr lang="ca-E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4t curs (1r semestre): 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Dret Financer i Tributari I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Anàlisi de Polítiques Exteriors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Dret Mercantil II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Dret Processal I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 Comparada I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 Internacional Europea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Protecció Internacional dels Drets Humans</a:t>
            </a:r>
          </a:p>
        </p:txBody>
      </p:sp>
      <p:sp>
        <p:nvSpPr>
          <p:cNvPr id="21" name="QuadreDeText 13">
            <a:extLst>
              <a:ext uri="{FF2B5EF4-FFF2-40B4-BE49-F238E27FC236}">
                <a16:creationId xmlns:a16="http://schemas.microsoft.com/office/drawing/2014/main" id="{851576CF-710E-49B5-A01D-A8C71B3633B0}"/>
              </a:ext>
            </a:extLst>
          </p:cNvPr>
          <p:cNvSpPr txBox="1"/>
          <p:nvPr/>
        </p:nvSpPr>
        <p:spPr>
          <a:xfrm>
            <a:off x="4113493" y="1865374"/>
            <a:ext cx="2669047" cy="24668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108000" rIns="63873" bIns="72000">
            <a:spAutoFit/>
          </a:bodyPr>
          <a:lstStyle/>
          <a:p>
            <a:pPr lvl="0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58BB2A"/>
              </a:buClr>
              <a:defRPr/>
            </a:pPr>
            <a:r>
              <a:rPr lang="ca-E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4t curs (2n semestre): 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Dret Financer i Tributari II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Dret Civil IV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Dret Processal II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 Comparada II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Processos Electorals al Món</a:t>
            </a:r>
          </a:p>
        </p:txBody>
      </p:sp>
      <p:sp>
        <p:nvSpPr>
          <p:cNvPr id="9" name="CuadroTexto 8">
            <a:hlinkClick r:id="rId3"/>
            <a:extLst>
              <a:ext uri="{FF2B5EF4-FFF2-40B4-BE49-F238E27FC236}">
                <a16:creationId xmlns:a16="http://schemas.microsoft.com/office/drawing/2014/main" id="{1A4EF648-F072-4CED-8788-D1D3994AA70A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B8032FC-5742-4C38-A5F9-7DD300DFA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BDBA4740-02B4-F282-95D9-A22CA351560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75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14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20" grpId="0" animBg="1"/>
      <p:bldP spid="21" grpId="0" animBg="1"/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5B7B0A12-6A2D-4249-ADBF-608BC118D496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/>
          <a:srcRect l="748"/>
          <a:stretch/>
        </p:blipFill>
        <p:spPr bwMode="auto">
          <a:xfrm>
            <a:off x="0" y="0"/>
            <a:ext cx="9144000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Estructura del grau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0" name="QuadreDeText 19">
            <a:extLst>
              <a:ext uri="{FF2B5EF4-FFF2-40B4-BE49-F238E27FC236}">
                <a16:creationId xmlns:a16="http://schemas.microsoft.com/office/drawing/2014/main" id="{4B5B98C9-053A-4A0C-98BA-6E576117C8A9}"/>
              </a:ext>
            </a:extLst>
          </p:cNvPr>
          <p:cNvSpPr txBox="1"/>
          <p:nvPr/>
        </p:nvSpPr>
        <p:spPr>
          <a:xfrm>
            <a:off x="856150" y="1865374"/>
            <a:ext cx="2774817" cy="33388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108000" rIns="63873" bIns="72000">
            <a:spAutoFit/>
          </a:bodyPr>
          <a:lstStyle/>
          <a:p>
            <a:pPr lvl="0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58BB2A"/>
              </a:buClr>
              <a:defRPr/>
            </a:pPr>
            <a:r>
              <a:rPr lang="ca-E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5è curs (1r semestre): 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Dret Administratiu III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Organitzacions Internacionals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Dret Internacional Privat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Canvi Social i la Globalització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Treball de Fi de Grau Dret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Treball de Fi de Grau Relacions Internacionals</a:t>
            </a:r>
          </a:p>
        </p:txBody>
      </p:sp>
      <p:sp>
        <p:nvSpPr>
          <p:cNvPr id="21" name="QuadreDeText 13">
            <a:extLst>
              <a:ext uri="{FF2B5EF4-FFF2-40B4-BE49-F238E27FC236}">
                <a16:creationId xmlns:a16="http://schemas.microsoft.com/office/drawing/2014/main" id="{851576CF-710E-49B5-A01D-A8C71B3633B0}"/>
              </a:ext>
            </a:extLst>
          </p:cNvPr>
          <p:cNvSpPr txBox="1"/>
          <p:nvPr/>
        </p:nvSpPr>
        <p:spPr>
          <a:xfrm>
            <a:off x="4113493" y="1865374"/>
            <a:ext cx="2880352" cy="23642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108000" rIns="63873" bIns="72000">
            <a:spAutoFit/>
          </a:bodyPr>
          <a:lstStyle/>
          <a:p>
            <a:pPr lvl="0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58BB2A"/>
              </a:buClr>
              <a:defRPr/>
            </a:pPr>
            <a:r>
              <a:rPr lang="ca-E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5è curs (2n semestre): 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Democràcia en un Món Global 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Polítiques Comunitàries </a:t>
            </a:r>
          </a:p>
          <a:p>
            <a:pPr marL="319387" lvl="0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Treball de Fi de Grau Dret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Treball de Fi de Grau Relacions Internacionals</a:t>
            </a:r>
          </a:p>
        </p:txBody>
      </p:sp>
      <p:sp>
        <p:nvSpPr>
          <p:cNvPr id="9" name="CuadroTexto 8">
            <a:hlinkClick r:id="rId3"/>
            <a:extLst>
              <a:ext uri="{FF2B5EF4-FFF2-40B4-BE49-F238E27FC236}">
                <a16:creationId xmlns:a16="http://schemas.microsoft.com/office/drawing/2014/main" id="{1A4EF648-F072-4CED-8788-D1D3994AA70A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B8032FC-5742-4C38-A5F9-7DD300DFA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346AE3D2-3273-CEB1-B056-3603016276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4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14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20" grpId="0" animBg="1"/>
      <p:bldP spid="21" grpId="0" animBg="1"/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BDC84865-4DFF-4B92-9172-D03FEE0AE1C9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/>
          <a:srcRect l="748"/>
          <a:stretch/>
        </p:blipFill>
        <p:spPr bwMode="auto">
          <a:xfrm>
            <a:off x="0" y="0"/>
            <a:ext cx="9144000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969207" y="1650219"/>
            <a:ext cx="7123660" cy="3460297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A defensar els drets i llibertats </a:t>
            </a:r>
            <a:r>
              <a:rPr lang="ca-ES" dirty="0">
                <a:latin typeface="Arial"/>
                <a:cs typeface="Arial"/>
              </a:rPr>
              <a:t>i la justícia. 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A defensar davant els tribunals </a:t>
            </a:r>
            <a:r>
              <a:rPr lang="ca-ES" dirty="0">
                <a:latin typeface="Arial"/>
                <a:cs typeface="Arial"/>
              </a:rPr>
              <a:t>els interessos de les persones, de les empreses o de les administracions públiques.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A assessorar legalment </a:t>
            </a:r>
            <a:r>
              <a:rPr lang="ca-ES" dirty="0">
                <a:latin typeface="Arial"/>
                <a:cs typeface="Arial"/>
              </a:rPr>
              <a:t>a administracions, </a:t>
            </a:r>
            <a:r>
              <a:rPr lang="ca-ES" dirty="0" err="1">
                <a:latin typeface="Arial"/>
                <a:cs typeface="Arial"/>
              </a:rPr>
              <a:t>ONGs</a:t>
            </a:r>
            <a:r>
              <a:rPr lang="ca-ES" dirty="0">
                <a:latin typeface="Arial"/>
                <a:cs typeface="Arial"/>
              </a:rPr>
              <a:t> o multinacionals amb un àmbit d’actuació </a:t>
            </a:r>
            <a:r>
              <a:rPr lang="ca-ES" dirty="0" err="1">
                <a:latin typeface="Arial"/>
                <a:cs typeface="Arial"/>
              </a:rPr>
              <a:t>supraterritorial</a:t>
            </a:r>
            <a:r>
              <a:rPr lang="ca-ES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A representar </a:t>
            </a:r>
            <a:r>
              <a:rPr lang="ca-ES" dirty="0">
                <a:latin typeface="Arial"/>
                <a:cs typeface="Arial"/>
              </a:rPr>
              <a:t>administracions públiques, empreses o </a:t>
            </a:r>
            <a:r>
              <a:rPr lang="ca-ES" dirty="0" err="1">
                <a:latin typeface="Arial"/>
                <a:cs typeface="Arial"/>
              </a:rPr>
              <a:t>ONGs</a:t>
            </a:r>
            <a:r>
              <a:rPr lang="ca-ES" dirty="0">
                <a:latin typeface="Arial"/>
                <a:cs typeface="Arial"/>
              </a:rPr>
              <a:t> en fòrums internacionals.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D30AAB79-3095-0DD4-CB40-E7708C02568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96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21B3E2E4-62F5-4A6C-952F-141457045451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/>
          <a:srcRect l="748"/>
          <a:stretch/>
        </p:blipFill>
        <p:spPr bwMode="auto">
          <a:xfrm>
            <a:off x="0" y="0"/>
            <a:ext cx="9144000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969207" y="1650219"/>
            <a:ext cx="7123660" cy="3460297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solidFill>
                  <a:prstClr val="black"/>
                </a:solidFill>
                <a:latin typeface="Arial"/>
                <a:cs typeface="Arial"/>
              </a:rPr>
              <a:t>A assessorar jurídicament </a:t>
            </a:r>
            <a:r>
              <a:rPr lang="ca-ES" dirty="0">
                <a:solidFill>
                  <a:prstClr val="black"/>
                </a:solidFill>
                <a:latin typeface="Arial"/>
                <a:cs typeface="Arial"/>
              </a:rPr>
              <a:t>en negociacions internacionals.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solidFill>
                  <a:prstClr val="black"/>
                </a:solidFill>
                <a:latin typeface="Arial"/>
                <a:cs typeface="Arial"/>
              </a:rPr>
              <a:t>A gestionar problemes i reptes </a:t>
            </a:r>
            <a:r>
              <a:rPr lang="ca-ES" dirty="0">
                <a:solidFill>
                  <a:prstClr val="black"/>
                </a:solidFill>
                <a:latin typeface="Arial"/>
                <a:cs typeface="Arial"/>
              </a:rPr>
              <a:t>socials, econòmics i polítics des d’una vessant global i internacional. </a:t>
            </a:r>
          </a:p>
          <a:p>
            <a:pPr marL="319387" lvl="0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solidFill>
                  <a:prstClr val="black"/>
                </a:solidFill>
                <a:latin typeface="Arial"/>
                <a:cs typeface="Arial"/>
              </a:rPr>
              <a:t>Coneixeràs les institucions públiques</a:t>
            </a:r>
            <a:r>
              <a:rPr lang="ca-ES" dirty="0">
                <a:solidFill>
                  <a:prstClr val="black"/>
                </a:solidFill>
                <a:latin typeface="Arial"/>
                <a:cs typeface="Arial"/>
              </a:rPr>
              <a:t>, especialment en l’àmbit internacional o europeu.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solidFill>
                  <a:prstClr val="black"/>
                </a:solidFill>
                <a:latin typeface="Arial"/>
                <a:cs typeface="Arial"/>
              </a:rPr>
              <a:t>Com treballar </a:t>
            </a:r>
            <a:r>
              <a:rPr lang="ca-ES" dirty="0">
                <a:solidFill>
                  <a:prstClr val="black"/>
                </a:solidFill>
                <a:latin typeface="Arial"/>
                <a:cs typeface="Arial"/>
              </a:rPr>
              <a:t>especialment a la Unió Europea o en organitzacions internacionals.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Què n’aprendràs?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97BB3FCA-4E24-F7FE-1DD3-179FFF3F53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51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3D70E2D6-514F-4384-8EDB-08D4DF7839A0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/>
          <a:srcRect l="748"/>
          <a:stretch/>
        </p:blipFill>
        <p:spPr bwMode="auto">
          <a:xfrm>
            <a:off x="0" y="0"/>
            <a:ext cx="9144000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969206" y="1726236"/>
            <a:ext cx="7294683" cy="363457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1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Organitzacions internacionals, </a:t>
            </a:r>
            <a:r>
              <a:rPr lang="ca-ES" sz="1600" dirty="0">
                <a:latin typeface="Arial"/>
                <a:cs typeface="Arial"/>
              </a:rPr>
              <a:t>com ara Nacions Unides, Consell d’Europa, </a:t>
            </a:r>
            <a:r>
              <a:rPr lang="ca-ES" sz="1600" b="1" dirty="0">
                <a:latin typeface="Arial"/>
                <a:cs typeface="Arial"/>
              </a:rPr>
              <a:t>i entitats supranacionals, </a:t>
            </a:r>
            <a:r>
              <a:rPr lang="ca-ES" sz="1600" dirty="0">
                <a:latin typeface="Arial"/>
                <a:cs typeface="Arial"/>
              </a:rPr>
              <a:t>com ara la Unió Europea.</a:t>
            </a:r>
          </a:p>
          <a:p>
            <a:pPr marL="319387" indent="-319387" defTabSz="910227" fontAlgn="base">
              <a:lnSpc>
                <a:spcPts val="21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Cos diplomàtic.</a:t>
            </a:r>
          </a:p>
          <a:p>
            <a:pPr marL="319387" indent="-319387" defTabSz="910227" fontAlgn="base">
              <a:lnSpc>
                <a:spcPts val="21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Administracions públiques </a:t>
            </a:r>
            <a:r>
              <a:rPr lang="ca-ES" sz="1600" dirty="0">
                <a:latin typeface="Arial"/>
                <a:cs typeface="Arial"/>
              </a:rPr>
              <a:t>de tots els nivells que tinguin la voluntat o necessitat d’intervenir en polítiques o accions Europees i Internacionals.</a:t>
            </a:r>
          </a:p>
          <a:p>
            <a:pPr marL="319387" indent="-319387" defTabSz="910227" fontAlgn="base">
              <a:lnSpc>
                <a:spcPts val="21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Associacions, ONG i lobbys internacionals o representats </a:t>
            </a:r>
            <a:r>
              <a:rPr lang="ca-ES" sz="1600" dirty="0">
                <a:latin typeface="Arial"/>
                <a:cs typeface="Arial"/>
              </a:rPr>
              <a:t>davant de les institucions de la Unió Europea.</a:t>
            </a:r>
          </a:p>
          <a:p>
            <a:pPr marL="319387" indent="-319387" defTabSz="910227" fontAlgn="base">
              <a:lnSpc>
                <a:spcPts val="21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Exercici de l’advocacia </a:t>
            </a:r>
            <a:r>
              <a:rPr lang="ca-ES" sz="1600" dirty="0">
                <a:latin typeface="Arial"/>
                <a:cs typeface="Arial"/>
              </a:rPr>
              <a:t>en totes les especialitats (civil, penal, administrativa, laboral, tributària, etc.) </a:t>
            </a:r>
            <a:r>
              <a:rPr lang="ca-ES" sz="1600" b="1" dirty="0">
                <a:latin typeface="Arial"/>
                <a:cs typeface="Arial"/>
              </a:rPr>
              <a:t>o de la procuradoria dels tribunals</a:t>
            </a:r>
            <a:r>
              <a:rPr lang="ca-ES" sz="1600" dirty="0">
                <a:latin typeface="Arial"/>
                <a:cs typeface="Arial"/>
              </a:rPr>
              <a:t>. </a:t>
            </a:r>
          </a:p>
          <a:p>
            <a:pPr marL="319387" indent="-319387" defTabSz="910227" fontAlgn="base">
              <a:lnSpc>
                <a:spcPts val="21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Exercici de la funció pública </a:t>
            </a:r>
            <a:r>
              <a:rPr lang="ca-ES" sz="1600" dirty="0">
                <a:latin typeface="Arial"/>
                <a:cs typeface="Arial"/>
              </a:rPr>
              <a:t>en àmbits diversos: judicatura, fiscalia, etc.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1" name="CuadroTexto 10">
            <a:hlinkClick r:id="rId3"/>
            <a:extLst>
              <a:ext uri="{FF2B5EF4-FFF2-40B4-BE49-F238E27FC236}">
                <a16:creationId xmlns:a16="http://schemas.microsoft.com/office/drawing/2014/main" id="{0A40A2CA-E274-4A55-98BA-3E686E7E89CF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7D297B6-B053-4FC7-98D7-B46CFCFBCD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389791D6-BDED-48D4-44BE-285575ABB18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25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11" grpId="0"/>
      <p:bldP spid="1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Més informació? 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48289" y="6156234"/>
            <a:ext cx="299886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5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6" name="Rectángulo 5" descr="Accedeix a www.uab.cat">
            <a:hlinkClick r:id="rId16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Rectángulo 21" descr="Accedeix a www.uab.cat">
            <a:hlinkClick r:id="rId17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17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1</a:t>
              </a:r>
              <a:r>
                <a:rPr lang="ca-ES" sz="2000" dirty="0"/>
                <a:t>0</a:t>
              </a:r>
              <a:r>
                <a:rPr lang="ca-ES" sz="2000"/>
                <a:t> </a:t>
              </a:r>
              <a:r>
                <a:rPr lang="ca-ES" sz="2000" dirty="0"/>
                <a:t>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693500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(NEE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), adreça’t al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51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25643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 dirty="0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 dirty="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/>
          <p:cNvSpPr txBox="1"/>
          <p:nvPr/>
        </p:nvSpPr>
        <p:spPr>
          <a:xfrm>
            <a:off x="977837" y="66902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latin typeface="Arial"/>
                <a:cs typeface="Arial"/>
              </a:rPr>
              <a:t>Dret + Relacions Internacionals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D148CCF-0E0F-4669-AAE6-61527DD420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" t="7010" r="-7" b="25764"/>
          <a:stretch/>
        </p:blipFill>
        <p:spPr>
          <a:xfrm flipH="1">
            <a:off x="0" y="1680552"/>
            <a:ext cx="9144664" cy="4100697"/>
          </a:xfrm>
          <a:prstGeom prst="rect">
            <a:avLst/>
          </a:prstGeom>
        </p:spPr>
      </p:pic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3F808758-2364-52D9-8CF8-10C3BE13E64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536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53F18989-5778-44E3-8F69-C7802D75B09D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/>
          <a:srcRect l="748"/>
          <a:stretch/>
        </p:blipFill>
        <p:spPr bwMode="auto">
          <a:xfrm>
            <a:off x="0" y="0"/>
            <a:ext cx="9144000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085991"/>
              </p:ext>
            </p:extLst>
          </p:nvPr>
        </p:nvGraphicFramePr>
        <p:xfrm>
          <a:off x="1075643" y="1843196"/>
          <a:ext cx="6840620" cy="1819466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b="1" noProof="0">
                          <a:latin typeface="Arial"/>
                          <a:cs typeface="Arial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Dret + Relacions Internacionals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12,886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8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Dret+ Relacions Internacionals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6,188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899549" y="1955046"/>
            <a:ext cx="2103098" cy="2356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juny 2024</a:t>
            </a:r>
            <a:endParaRPr lang="ca-ES" dirty="0"/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76DB0C5A-7E66-4AF7-80F1-39D67AAB1AEE}"/>
              </a:ext>
            </a:extLst>
          </p:cNvPr>
          <p:cNvSpPr txBox="1"/>
          <p:nvPr/>
        </p:nvSpPr>
        <p:spPr>
          <a:xfrm>
            <a:off x="1375529" y="3919466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88ACB0E-A706-4A68-B6B4-F9D2111284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75643" y="3896437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0D80CD1A-B61C-E152-C36A-34EEB64D789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4" name="CuadroTexto 13">
            <a:hlinkClick r:id="rId9"/>
            <a:extLst>
              <a:ext uri="{FF2B5EF4-FFF2-40B4-BE49-F238E27FC236}">
                <a16:creationId xmlns:a16="http://schemas.microsoft.com/office/drawing/2014/main" id="{5A4D462B-FF69-764E-E838-84217B9210A0}"/>
              </a:ext>
            </a:extLst>
          </p:cNvPr>
          <p:cNvSpPr txBox="1"/>
          <p:nvPr/>
        </p:nvSpPr>
        <p:spPr>
          <a:xfrm>
            <a:off x="3977974" y="6175676"/>
            <a:ext cx="4646079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600" b="1" noProof="0" dirty="0">
                <a:solidFill>
                  <a:prstClr val="black"/>
                </a:solidFill>
                <a:latin typeface="Arial"/>
                <a:cs typeface="Arial"/>
              </a:rPr>
              <a:t>Totes les ponderacions al Canal Universitats</a:t>
            </a:r>
            <a:endParaRPr kumimoji="0" lang="ca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Imagen 14">
            <a:extLst>
              <a:ext uri="{FF2B5EF4-FFF2-40B4-BE49-F238E27FC236}">
                <a16:creationId xmlns:a16="http://schemas.microsoft.com/office/drawing/2014/main" id="{0406B235-8632-8F92-95C2-168EB9CAF1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652668" y="6143472"/>
            <a:ext cx="299886" cy="30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09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4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40"/>
                            </p:stCondLst>
                            <p:childTnLst>
                              <p:par>
                                <p:cTn id="3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4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8" grpId="0"/>
      <p:bldP spid="8" grpId="1"/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51BC5E9D-84FF-41F6-9CD1-A8CEFAFBF5E3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/>
          <a:srcRect l="748"/>
          <a:stretch/>
        </p:blipFill>
        <p:spPr bwMode="auto">
          <a:xfrm>
            <a:off x="0" y="0"/>
            <a:ext cx="9144000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969207" y="1820727"/>
            <a:ext cx="7233760" cy="3499923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7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És un dels </a:t>
            </a:r>
            <a:r>
              <a:rPr lang="ca-ES" sz="1600" b="1" dirty="0">
                <a:latin typeface="Arial"/>
                <a:cs typeface="Arial"/>
              </a:rPr>
              <a:t>únics dobles graus en Dret i Relacions Internacionals oferts en una universitat pública, </a:t>
            </a:r>
            <a:r>
              <a:rPr lang="ca-ES" sz="1600" dirty="0">
                <a:latin typeface="Arial"/>
                <a:cs typeface="Arial"/>
              </a:rPr>
              <a:t>amb el prestigi de la UAB. </a:t>
            </a:r>
          </a:p>
          <a:p>
            <a:pPr marL="319387" indent="-319387" defTabSz="910227" fontAlgn="base">
              <a:lnSpc>
                <a:spcPts val="27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Doble grau que permet adquirir una </a:t>
            </a:r>
            <a:r>
              <a:rPr lang="ca-ES" sz="1600" b="1" dirty="0">
                <a:latin typeface="Arial"/>
                <a:cs typeface="Arial"/>
              </a:rPr>
              <a:t>formació jurídica completa amb una visió i especialització en dret i polítiques internacionals,</a:t>
            </a:r>
            <a:r>
              <a:rPr lang="ca-ES" sz="1600" dirty="0">
                <a:latin typeface="Arial"/>
                <a:cs typeface="Arial"/>
              </a:rPr>
              <a:t> imprescindible en un món globalitzat. </a:t>
            </a:r>
          </a:p>
          <a:p>
            <a:pPr marL="319387" indent="-319387" defTabSz="910227" fontAlgn="base">
              <a:lnSpc>
                <a:spcPts val="27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Ofereix una </a:t>
            </a:r>
            <a:r>
              <a:rPr lang="ca-ES" sz="1600" b="1" dirty="0">
                <a:latin typeface="Arial"/>
                <a:cs typeface="Arial"/>
              </a:rPr>
              <a:t>interdisciplinarietat excepcional </a:t>
            </a:r>
            <a:r>
              <a:rPr lang="ca-ES" sz="1600" dirty="0">
                <a:latin typeface="Arial"/>
                <a:cs typeface="Arial"/>
              </a:rPr>
              <a:t>en un campus universitari i una forta empenta a la </a:t>
            </a:r>
            <a:r>
              <a:rPr lang="ca-ES" sz="1600" b="1" dirty="0">
                <a:latin typeface="Arial"/>
                <a:cs typeface="Arial"/>
              </a:rPr>
              <a:t>mobilitat europea i internacional </a:t>
            </a:r>
            <a:r>
              <a:rPr lang="ca-ES" sz="1600" dirty="0">
                <a:latin typeface="Arial"/>
                <a:cs typeface="Arial"/>
              </a:rPr>
              <a:t>dels estudiants, i fa una clara aposta per la </a:t>
            </a:r>
            <a:r>
              <a:rPr lang="ca-ES" sz="1600" b="1" dirty="0">
                <a:latin typeface="Arial"/>
                <a:cs typeface="Arial"/>
              </a:rPr>
              <a:t>docència en anglès </a:t>
            </a:r>
            <a:r>
              <a:rPr lang="ca-ES" sz="1600" dirty="0">
                <a:latin typeface="Arial"/>
                <a:cs typeface="Arial"/>
              </a:rPr>
              <a:t>de moltes de les assignatures.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Dret + Relacions Internacionals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7" name="CuadroTexto 6">
            <a:hlinkClick r:id="rId3"/>
            <a:extLst>
              <a:ext uri="{FF2B5EF4-FFF2-40B4-BE49-F238E27FC236}">
                <a16:creationId xmlns:a16="http://schemas.microsoft.com/office/drawing/2014/main" id="{E8382045-706C-4CB3-8EF2-54135DD06C5A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3C5479D-9638-4F92-BD6F-367C05E45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876E9E3C-6503-6B75-4893-9324B5D626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87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7CEE4B0B-035A-40A9-9934-BA368CD45E01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/>
          <a:srcRect l="748"/>
          <a:stretch/>
        </p:blipFill>
        <p:spPr bwMode="auto">
          <a:xfrm>
            <a:off x="0" y="0"/>
            <a:ext cx="9144000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969206" y="1769642"/>
            <a:ext cx="7473457" cy="404231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Tens sensibilitat per la defensa </a:t>
            </a:r>
            <a:r>
              <a:rPr lang="ca-ES" sz="1400" dirty="0">
                <a:latin typeface="Arial"/>
                <a:cs typeface="Arial"/>
              </a:rPr>
              <a:t>dels drets i llibertats i per la justícia.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Tens interès pels problemes i reptes </a:t>
            </a:r>
            <a:r>
              <a:rPr lang="ca-ES" sz="1400" dirty="0">
                <a:latin typeface="Arial"/>
                <a:cs typeface="Arial"/>
              </a:rPr>
              <a:t>socials, econòmics i polítics des d’un vessant global i internacional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T’agradaria defensar davant els tribunals </a:t>
            </a:r>
            <a:r>
              <a:rPr lang="ca-ES" sz="1400" dirty="0">
                <a:latin typeface="Arial"/>
                <a:cs typeface="Arial"/>
              </a:rPr>
              <a:t>els interessos de les persones, de les empreses o de les administracions públiques.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Tens vocació de servei públic </a:t>
            </a:r>
            <a:r>
              <a:rPr lang="ca-ES" sz="1400" dirty="0">
                <a:latin typeface="Arial"/>
                <a:cs typeface="Arial"/>
              </a:rPr>
              <a:t>i voldries treballar especialment a la Unió Europea o en organitzacions internacionals.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T’agraden les institucions públiques, </a:t>
            </a:r>
            <a:r>
              <a:rPr lang="ca-ES" sz="1400" dirty="0">
                <a:latin typeface="Arial"/>
                <a:cs typeface="Arial"/>
              </a:rPr>
              <a:t>especialment en l’àmbit internacional o europeu.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T’agradaria donar assessorament legal </a:t>
            </a:r>
            <a:r>
              <a:rPr lang="ca-ES" sz="1400" dirty="0">
                <a:latin typeface="Arial"/>
                <a:cs typeface="Arial"/>
              </a:rPr>
              <a:t>a administracions, ONG o multinacionals amb un àmbit d’actuació </a:t>
            </a:r>
            <a:r>
              <a:rPr lang="ca-ES" sz="1400" dirty="0" err="1">
                <a:latin typeface="Arial"/>
                <a:cs typeface="Arial"/>
              </a:rPr>
              <a:t>supraterritorial</a:t>
            </a:r>
            <a:r>
              <a:rPr lang="ca-ES" sz="1400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T’agradaria representar </a:t>
            </a:r>
            <a:r>
              <a:rPr lang="ca-ES" sz="1400" dirty="0">
                <a:latin typeface="Arial"/>
                <a:cs typeface="Arial"/>
              </a:rPr>
              <a:t>administracions públiques, empreses o ONG en fòrums internacionals.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T’interessa si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3"/>
            <a:extLst>
              <a:ext uri="{FF2B5EF4-FFF2-40B4-BE49-F238E27FC236}">
                <a16:creationId xmlns:a16="http://schemas.microsoft.com/office/drawing/2014/main" id="{E0D874B8-A284-67F8-C16F-DC741497373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85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9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82FBE07-751E-4957-99E1-CB9890192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5"/>
            <a:ext cx="9144000" cy="1298448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F7350A3-3D27-4A73-8D18-6ED323849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426218"/>
              </p:ext>
            </p:extLst>
          </p:nvPr>
        </p:nvGraphicFramePr>
        <p:xfrm>
          <a:off x="1074766" y="1833710"/>
          <a:ext cx="6898460" cy="2456780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354 ECTS (5 cursos)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Horari: </a:t>
                      </a:r>
                      <a:r>
                        <a:rPr lang="ca-ES" sz="18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matí i tarda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Idioma: </a:t>
                      </a:r>
                      <a:r>
                        <a:rPr lang="ca-E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català, castellà i anglès</a:t>
                      </a:r>
                      <a:endParaRPr lang="ca-E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17976135"/>
                  </a:ext>
                </a:extLst>
              </a:tr>
            </a:tbl>
          </a:graphicData>
        </a:graphic>
      </p:graphicFrame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E81DA24D-FD0B-4456-A5AB-1B6357A4891E}"/>
              </a:ext>
            </a:extLst>
          </p:cNvPr>
          <p:cNvSpPr txBox="1"/>
          <p:nvPr/>
        </p:nvSpPr>
        <p:spPr>
          <a:xfrm>
            <a:off x="4653299" y="5662593"/>
            <a:ext cx="4091205" cy="254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4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4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400" b="1" dirty="0">
                <a:latin typeface="Arial"/>
                <a:cs typeface="Arial"/>
              </a:rPr>
              <a:t>+info horaris Facultat de Dret</a:t>
            </a:r>
            <a:endParaRPr kumimoji="0" lang="ca-ES" sz="14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03EFEC5-4201-4C95-B47F-B4043D9911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327992" y="5630389"/>
            <a:ext cx="299886" cy="309258"/>
          </a:xfrm>
          <a:prstGeom prst="rect">
            <a:avLst/>
          </a:prstGeom>
        </p:spPr>
      </p:pic>
      <p:sp>
        <p:nvSpPr>
          <p:cNvPr id="10" name="CuadroTexto 9">
            <a:hlinkClick r:id="rId7"/>
            <a:extLst>
              <a:ext uri="{FF2B5EF4-FFF2-40B4-BE49-F238E27FC236}">
                <a16:creationId xmlns:a16="http://schemas.microsoft.com/office/drawing/2014/main" id="{55434CAB-E935-4B14-B920-98C8F3F61D2E}"/>
              </a:ext>
            </a:extLst>
          </p:cNvPr>
          <p:cNvSpPr txBox="1"/>
          <p:nvPr/>
        </p:nvSpPr>
        <p:spPr>
          <a:xfrm>
            <a:off x="4653300" y="6097596"/>
            <a:ext cx="384263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4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4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400" b="1" dirty="0">
                <a:latin typeface="Arial"/>
                <a:cs typeface="Arial"/>
              </a:rPr>
              <a:t>+info horaris Facultat de Ciències Polítiques i de Sociologia</a:t>
            </a:r>
            <a:endParaRPr kumimoji="0" lang="ca-ES" sz="14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4CF7C59-2244-40E3-A92F-5B74C70447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327992" y="6092026"/>
            <a:ext cx="299886" cy="309258"/>
          </a:xfrm>
          <a:prstGeom prst="rect">
            <a:avLst/>
          </a:prstGeom>
        </p:spPr>
      </p:pic>
      <p:pic>
        <p:nvPicPr>
          <p:cNvPr id="3" name="Imagen 13">
            <a:hlinkClick r:id="rId8"/>
            <a:extLst>
              <a:ext uri="{FF2B5EF4-FFF2-40B4-BE49-F238E27FC236}">
                <a16:creationId xmlns:a16="http://schemas.microsoft.com/office/drawing/2014/main" id="{07905004-39C2-7056-4D34-167B13521CB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03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5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35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99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8" grpId="0"/>
      <p:bldP spid="8" grpId="1"/>
      <p:bldP spid="10" grpId="0"/>
      <p:bldP spid="10" grpId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8" ma:contentTypeDescription="Crea un document nou" ma:contentTypeScope="" ma:versionID="1828986ee76ce6d26cc5fcfed6a61247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de8c220eba3c6a87e443e71763af7a0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14689C-71F6-4340-94A4-62A04D9610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3b3df-8132-45da-9814-5f12b4f3bf2e"/>
    <ds:schemaRef ds:uri="ccf361f3-7d9d-47e4-9d86-af699410c5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EA5070-CF45-4F55-A3DF-5E01F56645F5}">
  <ds:schemaRefs>
    <ds:schemaRef ds:uri="4323b3df-8132-45da-9814-5f12b4f3bf2e"/>
    <ds:schemaRef ds:uri="http://schemas.microsoft.com/office/2006/metadata/properties"/>
    <ds:schemaRef ds:uri="http://purl.org/dc/dcmitype/"/>
    <ds:schemaRef ds:uri="http://purl.org/dc/terms/"/>
    <ds:schemaRef ds:uri="http://schemas.microsoft.com/office/infopath/2007/PartnerControls"/>
    <ds:schemaRef ds:uri="ccf361f3-7d9d-47e4-9d86-af699410c5d4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32413839-4743-48FE-B423-C6B96A904E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1414</Words>
  <Application>Microsoft Office PowerPoint</Application>
  <PresentationFormat>Presentación en pantalla (4:3)</PresentationFormat>
  <Paragraphs>223</Paragraphs>
  <Slides>23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7" baseType="lpstr">
      <vt:lpstr>Calibri</vt:lpstr>
      <vt:lpstr>Arial</vt:lpstr>
      <vt:lpstr>Arial Black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Abril Sitjas i Fuentes</cp:lastModifiedBy>
  <cp:revision>1</cp:revision>
  <dcterms:created xsi:type="dcterms:W3CDTF">2019-11-11T08:24:52Z</dcterms:created>
  <dcterms:modified xsi:type="dcterms:W3CDTF">2025-03-26T10:27:25Z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