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5"/>
  </p:notesMasterIdLst>
  <p:sldIdLst>
    <p:sldId id="659" r:id="rId5"/>
    <p:sldId id="324" r:id="rId6"/>
    <p:sldId id="666" r:id="rId7"/>
    <p:sldId id="667" r:id="rId8"/>
    <p:sldId id="609" r:id="rId9"/>
    <p:sldId id="610" r:id="rId10"/>
    <p:sldId id="612" r:id="rId11"/>
    <p:sldId id="613" r:id="rId12"/>
    <p:sldId id="614" r:id="rId13"/>
    <p:sldId id="615" r:id="rId14"/>
    <p:sldId id="616" r:id="rId15"/>
    <p:sldId id="617" r:id="rId16"/>
    <p:sldId id="618" r:id="rId17"/>
    <p:sldId id="369" r:id="rId18"/>
    <p:sldId id="377" r:id="rId19"/>
    <p:sldId id="336" r:id="rId20"/>
    <p:sldId id="378" r:id="rId21"/>
    <p:sldId id="591" r:id="rId22"/>
    <p:sldId id="338" r:id="rId23"/>
    <p:sldId id="592" r:id="rId24"/>
    <p:sldId id="594" r:id="rId25"/>
    <p:sldId id="370" r:id="rId26"/>
    <p:sldId id="593" r:id="rId27"/>
    <p:sldId id="291" r:id="rId28"/>
    <p:sldId id="672" r:id="rId29"/>
    <p:sldId id="670" r:id="rId30"/>
    <p:sldId id="671" r:id="rId31"/>
    <p:sldId id="668" r:id="rId32"/>
    <p:sldId id="669" r:id="rId33"/>
    <p:sldId id="309" r:id="rId34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008539"/>
    <a:srgbClr val="2EA515"/>
    <a:srgbClr val="58BB2A"/>
    <a:srgbClr val="EE00A5"/>
    <a:srgbClr val="13CD00"/>
    <a:srgbClr val="EF3633"/>
    <a:srgbClr val="FFDD5B"/>
    <a:srgbClr val="CF00F3"/>
    <a:srgbClr val="921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6C04EB-5BBA-438E-86DE-1561E72E21A9}" v="4" dt="2025-03-26T10:19:52.6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1017" autoAdjust="0"/>
  </p:normalViewPr>
  <p:slideViewPr>
    <p:cSldViewPr snapToGrid="0" showGuides="1">
      <p:cViewPr varScale="1">
        <p:scale>
          <a:sx n="101" d="100"/>
          <a:sy n="101" d="100"/>
        </p:scale>
        <p:origin x="2136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María Cabrera Corchos" userId="f1659fda-de31-4a64-8d16-4a5c28fbfcfc" providerId="ADAL" clId="{9A21FCC0-D479-4240-9C07-76A13B4B1D49}"/>
    <pc:docChg chg="undo custSel delSld modSld">
      <pc:chgData name="Rosa María Cabrera Corchos" userId="f1659fda-de31-4a64-8d16-4a5c28fbfcfc" providerId="ADAL" clId="{9A21FCC0-D479-4240-9C07-76A13B4B1D49}" dt="2021-01-17T19:42:38.612" v="374" actId="478"/>
      <pc:docMkLst>
        <pc:docMk/>
      </pc:docMkLst>
      <pc:sldChg chg="del">
        <pc:chgData name="Rosa María Cabrera Corchos" userId="f1659fda-de31-4a64-8d16-4a5c28fbfcfc" providerId="ADAL" clId="{9A21FCC0-D479-4240-9C07-76A13B4B1D49}" dt="2021-01-16T22:36:19.049" v="1" actId="2696"/>
        <pc:sldMkLst>
          <pc:docMk/>
          <pc:sldMk cId="1608746075" sldId="314"/>
        </pc:sldMkLst>
      </pc:sldChg>
      <pc:sldChg chg="addSp delSp modSp mod delAnim modAnim">
        <pc:chgData name="Rosa María Cabrera Corchos" userId="f1659fda-de31-4a64-8d16-4a5c28fbfcfc" providerId="ADAL" clId="{9A21FCC0-D479-4240-9C07-76A13B4B1D49}" dt="2021-01-17T19:33:05.871" v="266"/>
        <pc:sldMkLst>
          <pc:docMk/>
          <pc:sldMk cId="1074027259" sldId="334"/>
        </pc:sldMkLst>
      </pc:sldChg>
      <pc:sldChg chg="addSp modSp modAnim">
        <pc:chgData name="Rosa María Cabrera Corchos" userId="f1659fda-de31-4a64-8d16-4a5c28fbfcfc" providerId="ADAL" clId="{9A21FCC0-D479-4240-9C07-76A13B4B1D49}" dt="2021-01-17T19:26:04.221" v="239"/>
        <pc:sldMkLst>
          <pc:docMk/>
          <pc:sldMk cId="4176253884" sldId="336"/>
        </pc:sldMkLst>
      </pc:sldChg>
      <pc:sldChg chg="addSp delSp modSp mod modAnim">
        <pc:chgData name="Rosa María Cabrera Corchos" userId="f1659fda-de31-4a64-8d16-4a5c28fbfcfc" providerId="ADAL" clId="{9A21FCC0-D479-4240-9C07-76A13B4B1D49}" dt="2021-01-17T19:36:42.908" v="320" actId="1036"/>
        <pc:sldMkLst>
          <pc:docMk/>
          <pc:sldMk cId="556384190" sldId="338"/>
        </pc:sldMkLst>
      </pc:sldChg>
      <pc:sldChg chg="delSp mod">
        <pc:chgData name="Rosa María Cabrera Corchos" userId="f1659fda-de31-4a64-8d16-4a5c28fbfcfc" providerId="ADAL" clId="{9A21FCC0-D479-4240-9C07-76A13B4B1D49}" dt="2021-01-17T19:42:38.612" v="374" actId="478"/>
        <pc:sldMkLst>
          <pc:docMk/>
          <pc:sldMk cId="2290115369" sldId="370"/>
        </pc:sldMkLst>
      </pc:sldChg>
      <pc:sldChg chg="modSp mod">
        <pc:chgData name="Rosa María Cabrera Corchos" userId="f1659fda-de31-4a64-8d16-4a5c28fbfcfc" providerId="ADAL" clId="{9A21FCC0-D479-4240-9C07-76A13B4B1D49}" dt="2021-01-17T19:32:33.970" v="263"/>
        <pc:sldMkLst>
          <pc:docMk/>
          <pc:sldMk cId="4226424508" sldId="377"/>
        </pc:sldMkLst>
      </pc:sldChg>
      <pc:sldChg chg="addSp modSp mod modAnim">
        <pc:chgData name="Rosa María Cabrera Corchos" userId="f1659fda-de31-4a64-8d16-4a5c28fbfcfc" providerId="ADAL" clId="{9A21FCC0-D479-4240-9C07-76A13B4B1D49}" dt="2021-01-17T19:33:23.272" v="267"/>
        <pc:sldMkLst>
          <pc:docMk/>
          <pc:sldMk cId="1212187556" sldId="378"/>
        </pc:sldMkLst>
      </pc:sldChg>
      <pc:sldChg chg="addSp delSp modSp mod delAnim modAnim">
        <pc:chgData name="Rosa María Cabrera Corchos" userId="f1659fda-de31-4a64-8d16-4a5c28fbfcfc" providerId="ADAL" clId="{9A21FCC0-D479-4240-9C07-76A13B4B1D49}" dt="2021-01-17T19:34:04.161" v="269"/>
        <pc:sldMkLst>
          <pc:docMk/>
          <pc:sldMk cId="1485271109" sldId="591"/>
        </pc:sldMkLst>
      </pc:sldChg>
      <pc:sldChg chg="delSp mod">
        <pc:chgData name="Rosa María Cabrera Corchos" userId="f1659fda-de31-4a64-8d16-4a5c28fbfcfc" providerId="ADAL" clId="{9A21FCC0-D479-4240-9C07-76A13B4B1D49}" dt="2021-01-17T19:37:52.801" v="321" actId="478"/>
        <pc:sldMkLst>
          <pc:docMk/>
          <pc:sldMk cId="3814695243" sldId="592"/>
        </pc:sldMkLst>
      </pc:sldChg>
      <pc:sldChg chg="addSp modSp mod modAnim">
        <pc:chgData name="Rosa María Cabrera Corchos" userId="f1659fda-de31-4a64-8d16-4a5c28fbfcfc" providerId="ADAL" clId="{9A21FCC0-D479-4240-9C07-76A13B4B1D49}" dt="2021-01-17T19:29:55.841" v="257" actId="14100"/>
        <pc:sldMkLst>
          <pc:docMk/>
          <pc:sldMk cId="1674880660" sldId="593"/>
        </pc:sldMkLst>
      </pc:sldChg>
      <pc:sldChg chg="addSp delSp modSp mod delAnim modAnim">
        <pc:chgData name="Rosa María Cabrera Corchos" userId="f1659fda-de31-4a64-8d16-4a5c28fbfcfc" providerId="ADAL" clId="{9A21FCC0-D479-4240-9C07-76A13B4B1D49}" dt="2021-01-17T19:42:19.060" v="373"/>
        <pc:sldMkLst>
          <pc:docMk/>
          <pc:sldMk cId="1461100932" sldId="594"/>
        </pc:sldMkLst>
      </pc:sldChg>
      <pc:sldChg chg="del">
        <pc:chgData name="Rosa María Cabrera Corchos" userId="f1659fda-de31-4a64-8d16-4a5c28fbfcfc" providerId="ADAL" clId="{9A21FCC0-D479-4240-9C07-76A13B4B1D49}" dt="2021-01-16T22:36:19.049" v="1" actId="2696"/>
        <pc:sldMkLst>
          <pc:docMk/>
          <pc:sldMk cId="404916671" sldId="595"/>
        </pc:sldMkLst>
      </pc:sldChg>
      <pc:sldChg chg="del">
        <pc:chgData name="Rosa María Cabrera Corchos" userId="f1659fda-de31-4a64-8d16-4a5c28fbfcfc" providerId="ADAL" clId="{9A21FCC0-D479-4240-9C07-76A13B4B1D49}" dt="2021-01-16T22:36:19.049" v="1" actId="2696"/>
        <pc:sldMkLst>
          <pc:docMk/>
          <pc:sldMk cId="1268491961" sldId="596"/>
        </pc:sldMkLst>
      </pc:sldChg>
      <pc:sldChg chg="del">
        <pc:chgData name="Rosa María Cabrera Corchos" userId="f1659fda-de31-4a64-8d16-4a5c28fbfcfc" providerId="ADAL" clId="{9A21FCC0-D479-4240-9C07-76A13B4B1D49}" dt="2021-01-16T22:36:19.049" v="1" actId="2696"/>
        <pc:sldMkLst>
          <pc:docMk/>
          <pc:sldMk cId="2815576301" sldId="597"/>
        </pc:sldMkLst>
      </pc:sldChg>
      <pc:sldChg chg="del">
        <pc:chgData name="Rosa María Cabrera Corchos" userId="f1659fda-de31-4a64-8d16-4a5c28fbfcfc" providerId="ADAL" clId="{9A21FCC0-D479-4240-9C07-76A13B4B1D49}" dt="2021-01-16T22:35:20.175" v="0" actId="2696"/>
        <pc:sldMkLst>
          <pc:docMk/>
          <pc:sldMk cId="334714934" sldId="598"/>
        </pc:sldMkLst>
      </pc:sldChg>
      <pc:sldChg chg="del">
        <pc:chgData name="Rosa María Cabrera Corchos" userId="f1659fda-de31-4a64-8d16-4a5c28fbfcfc" providerId="ADAL" clId="{9A21FCC0-D479-4240-9C07-76A13B4B1D49}" dt="2021-01-16T22:35:20.175" v="0" actId="2696"/>
        <pc:sldMkLst>
          <pc:docMk/>
          <pc:sldMk cId="2033652190" sldId="599"/>
        </pc:sldMkLst>
      </pc:sldChg>
      <pc:sldChg chg="del">
        <pc:chgData name="Rosa María Cabrera Corchos" userId="f1659fda-de31-4a64-8d16-4a5c28fbfcfc" providerId="ADAL" clId="{9A21FCC0-D479-4240-9C07-76A13B4B1D49}" dt="2021-01-16T22:35:20.175" v="0" actId="2696"/>
        <pc:sldMkLst>
          <pc:docMk/>
          <pc:sldMk cId="1120422868" sldId="600"/>
        </pc:sldMkLst>
      </pc:sldChg>
      <pc:sldChg chg="del">
        <pc:chgData name="Rosa María Cabrera Corchos" userId="f1659fda-de31-4a64-8d16-4a5c28fbfcfc" providerId="ADAL" clId="{9A21FCC0-D479-4240-9C07-76A13B4B1D49}" dt="2021-01-16T22:35:20.175" v="0" actId="2696"/>
        <pc:sldMkLst>
          <pc:docMk/>
          <pc:sldMk cId="466638679" sldId="601"/>
        </pc:sldMkLst>
      </pc:sldChg>
      <pc:sldChg chg="addSp delSp modSp mod delAnim modAnim">
        <pc:chgData name="Rosa María Cabrera Corchos" userId="f1659fda-de31-4a64-8d16-4a5c28fbfcfc" providerId="ADAL" clId="{9A21FCC0-D479-4240-9C07-76A13B4B1D49}" dt="2021-01-16T22:39:49.499" v="79" actId="1038"/>
        <pc:sldMkLst>
          <pc:docMk/>
          <pc:sldMk cId="4136531729" sldId="608"/>
        </pc:sldMkLst>
      </pc:sldChg>
      <pc:sldChg chg="modSp mod">
        <pc:chgData name="Rosa María Cabrera Corchos" userId="f1659fda-de31-4a64-8d16-4a5c28fbfcfc" providerId="ADAL" clId="{9A21FCC0-D479-4240-9C07-76A13B4B1D49}" dt="2021-01-16T23:23:05.367" v="81"/>
        <pc:sldMkLst>
          <pc:docMk/>
          <pc:sldMk cId="2165813363" sldId="610"/>
        </pc:sldMkLst>
      </pc:sldChg>
      <pc:sldChg chg="addSp delSp modSp mod delAnim modAnim">
        <pc:chgData name="Rosa María Cabrera Corchos" userId="f1659fda-de31-4a64-8d16-4a5c28fbfcfc" providerId="ADAL" clId="{9A21FCC0-D479-4240-9C07-76A13B4B1D49}" dt="2021-01-16T23:24:23.724" v="85" actId="790"/>
        <pc:sldMkLst>
          <pc:docMk/>
          <pc:sldMk cId="754613613" sldId="611"/>
        </pc:sldMkLst>
      </pc:sldChg>
      <pc:sldChg chg="addSp modSp modAnim">
        <pc:chgData name="Rosa María Cabrera Corchos" userId="f1659fda-de31-4a64-8d16-4a5c28fbfcfc" providerId="ADAL" clId="{9A21FCC0-D479-4240-9C07-76A13B4B1D49}" dt="2021-01-16T23:28:14.624" v="116"/>
        <pc:sldMkLst>
          <pc:docMk/>
          <pc:sldMk cId="459597153" sldId="612"/>
        </pc:sldMkLst>
      </pc:sldChg>
      <pc:sldChg chg="addSp modSp modAnim">
        <pc:chgData name="Rosa María Cabrera Corchos" userId="f1659fda-de31-4a64-8d16-4a5c28fbfcfc" providerId="ADAL" clId="{9A21FCC0-D479-4240-9C07-76A13B4B1D49}" dt="2021-01-16T23:31:35.259" v="126"/>
        <pc:sldMkLst>
          <pc:docMk/>
          <pc:sldMk cId="1827614296" sldId="613"/>
        </pc:sldMkLst>
      </pc:sldChg>
      <pc:sldChg chg="addSp delSp modSp mod delAnim modAnim">
        <pc:chgData name="Rosa María Cabrera Corchos" userId="f1659fda-de31-4a64-8d16-4a5c28fbfcfc" providerId="ADAL" clId="{9A21FCC0-D479-4240-9C07-76A13B4B1D49}" dt="2021-01-16T23:32:33.023" v="128"/>
        <pc:sldMkLst>
          <pc:docMk/>
          <pc:sldMk cId="319811147" sldId="614"/>
        </pc:sldMkLst>
      </pc:sldChg>
      <pc:sldChg chg="addSp modSp mod modAnim">
        <pc:chgData name="Rosa María Cabrera Corchos" userId="f1659fda-de31-4a64-8d16-4a5c28fbfcfc" providerId="ADAL" clId="{9A21FCC0-D479-4240-9C07-76A13B4B1D49}" dt="2021-01-16T23:38:17.534" v="188"/>
        <pc:sldMkLst>
          <pc:docMk/>
          <pc:sldMk cId="1141301197" sldId="615"/>
        </pc:sldMkLst>
      </pc:sldChg>
      <pc:sldChg chg="addSp modSp mod modAnim">
        <pc:chgData name="Rosa María Cabrera Corchos" userId="f1659fda-de31-4a64-8d16-4a5c28fbfcfc" providerId="ADAL" clId="{9A21FCC0-D479-4240-9C07-76A13B4B1D49}" dt="2021-01-16T23:40:48.380" v="207"/>
        <pc:sldMkLst>
          <pc:docMk/>
          <pc:sldMk cId="2618391014" sldId="616"/>
        </pc:sldMkLst>
      </pc:sldChg>
      <pc:sldChg chg="addSp delSp modSp mod modAnim">
        <pc:chgData name="Rosa María Cabrera Corchos" userId="f1659fda-de31-4a64-8d16-4a5c28fbfcfc" providerId="ADAL" clId="{9A21FCC0-D479-4240-9C07-76A13B4B1D49}" dt="2021-01-17T00:51:21.656" v="225" actId="478"/>
        <pc:sldMkLst>
          <pc:docMk/>
          <pc:sldMk cId="2321579212" sldId="617"/>
        </pc:sldMkLst>
      </pc:sldChg>
      <pc:sldChg chg="addSp modSp modAnim">
        <pc:chgData name="Rosa María Cabrera Corchos" userId="f1659fda-de31-4a64-8d16-4a5c28fbfcfc" providerId="ADAL" clId="{9A21FCC0-D479-4240-9C07-76A13B4B1D49}" dt="2021-01-17T00:52:37.791" v="234"/>
        <pc:sldMkLst>
          <pc:docMk/>
          <pc:sldMk cId="3591891766" sldId="618"/>
        </pc:sldMkLst>
      </pc:sldChg>
    </pc:docChg>
  </pc:docChgLst>
  <pc:docChgLst>
    <pc:chgData name="Neus Murcia Sadurní" userId="S::1567593@uab.cat::2c674b4e-4ed0-4f71-9773-0e903b570d67" providerId="AD" clId="Web-{FFA84CA3-07CC-9A07-7979-99CA8E08A3B3}"/>
    <pc:docChg chg="modSld">
      <pc:chgData name="Neus Murcia Sadurní" userId="S::1567593@uab.cat::2c674b4e-4ed0-4f71-9773-0e903b570d67" providerId="AD" clId="Web-{FFA84CA3-07CC-9A07-7979-99CA8E08A3B3}" dt="2021-11-09T11:26:16.879" v="63" actId="20577"/>
      <pc:docMkLst>
        <pc:docMk/>
      </pc:docMkLst>
      <pc:sldChg chg="modSp">
        <pc:chgData name="Neus Murcia Sadurní" userId="S::1567593@uab.cat::2c674b4e-4ed0-4f71-9773-0e903b570d67" providerId="AD" clId="Web-{FFA84CA3-07CC-9A07-7979-99CA8E08A3B3}" dt="2021-11-09T11:26:16.879" v="63" actId="20577"/>
        <pc:sldMkLst>
          <pc:docMk/>
          <pc:sldMk cId="4226424508" sldId="377"/>
        </pc:sldMkLst>
      </pc:sldChg>
      <pc:sldChg chg="modSp">
        <pc:chgData name="Neus Murcia Sadurní" userId="S::1567593@uab.cat::2c674b4e-4ed0-4f71-9773-0e903b570d67" providerId="AD" clId="Web-{FFA84CA3-07CC-9A07-7979-99CA8E08A3B3}" dt="2021-11-09T11:25:27.643" v="38"/>
        <pc:sldMkLst>
          <pc:docMk/>
          <pc:sldMk cId="2165813363" sldId="610"/>
        </pc:sldMkLst>
      </pc:sldChg>
    </pc:docChg>
  </pc:docChgLst>
  <pc:docChgLst>
    <pc:chgData name="Belén Bermejo Gálvez" userId="f1808d04-3c45-42c6-8782-2112856f2a66" providerId="ADAL" clId="{96450EE0-766D-49BB-B55A-D78248716199}"/>
    <pc:docChg chg="undo custSel modSld">
      <pc:chgData name="Belén Bermejo Gálvez" userId="f1808d04-3c45-42c6-8782-2112856f2a66" providerId="ADAL" clId="{96450EE0-766D-49BB-B55A-D78248716199}" dt="2025-01-24T09:10:48.558" v="36" actId="20577"/>
      <pc:docMkLst>
        <pc:docMk/>
      </pc:docMkLst>
      <pc:sldChg chg="modSp mod">
        <pc:chgData name="Belén Bermejo Gálvez" userId="f1808d04-3c45-42c6-8782-2112856f2a66" providerId="ADAL" clId="{96450EE0-766D-49BB-B55A-D78248716199}" dt="2025-01-24T09:10:48.558" v="36" actId="20577"/>
        <pc:sldMkLst>
          <pc:docMk/>
          <pc:sldMk cId="754613613" sldId="611"/>
        </pc:sldMkLst>
        <pc:graphicFrameChg chg="modGraphic">
          <ac:chgData name="Belén Bermejo Gálvez" userId="f1808d04-3c45-42c6-8782-2112856f2a66" providerId="ADAL" clId="{96450EE0-766D-49BB-B55A-D78248716199}" dt="2025-01-24T09:10:48.558" v="36" actId="20577"/>
          <ac:graphicFrameMkLst>
            <pc:docMk/>
            <pc:sldMk cId="754613613" sldId="611"/>
            <ac:graphicFrameMk id="2" creationId="{00000000-0000-0000-0000-000000000000}"/>
          </ac:graphicFrameMkLst>
        </pc:graphicFrameChg>
      </pc:sldChg>
    </pc:docChg>
  </pc:docChgLst>
  <pc:docChgLst>
    <pc:chgData name="Rosa María Cabrera Corchos" userId="f1659fda-de31-4a64-8d16-4a5c28fbfcfc" providerId="ADAL" clId="{8921E758-2798-435B-A06B-2B79385900E7}"/>
    <pc:docChg chg="custSel delSld modSld delMainMaster">
      <pc:chgData name="Rosa María Cabrera Corchos" userId="f1659fda-de31-4a64-8d16-4a5c28fbfcfc" providerId="ADAL" clId="{8921E758-2798-435B-A06B-2B79385900E7}" dt="2024-01-24T16:38:11.522" v="117"/>
      <pc:docMkLst>
        <pc:docMk/>
      </pc:docMkLst>
      <pc:sldChg chg="del">
        <pc:chgData name="Rosa María Cabrera Corchos" userId="f1659fda-de31-4a64-8d16-4a5c28fbfcfc" providerId="ADAL" clId="{8921E758-2798-435B-A06B-2B79385900E7}" dt="2024-01-24T16:14:41.456" v="0" actId="2696"/>
        <pc:sldMkLst>
          <pc:docMk/>
          <pc:sldMk cId="886091329" sldId="291"/>
        </pc:sldMkLst>
      </pc:sldChg>
      <pc:sldChg chg="del">
        <pc:chgData name="Rosa María Cabrera Corchos" userId="f1659fda-de31-4a64-8d16-4a5c28fbfcfc" providerId="ADAL" clId="{8921E758-2798-435B-A06B-2B79385900E7}" dt="2024-01-24T16:15:33.276" v="1" actId="2696"/>
        <pc:sldMkLst>
          <pc:docMk/>
          <pc:sldMk cId="2985893853" sldId="308"/>
        </pc:sldMkLst>
      </pc:sldChg>
      <pc:sldChg chg="del">
        <pc:chgData name="Rosa María Cabrera Corchos" userId="f1659fda-de31-4a64-8d16-4a5c28fbfcfc" providerId="ADAL" clId="{8921E758-2798-435B-A06B-2B79385900E7}" dt="2024-01-24T16:15:33.276" v="1" actId="2696"/>
        <pc:sldMkLst>
          <pc:docMk/>
          <pc:sldMk cId="1809974266" sldId="318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7:10.819" v="101"/>
        <pc:sldMkLst>
          <pc:docMk/>
          <pc:sldMk cId="1074027259" sldId="334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7:17.868" v="103"/>
        <pc:sldMkLst>
          <pc:docMk/>
          <pc:sldMk cId="4176253884" sldId="336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7:40.911" v="109"/>
        <pc:sldMkLst>
          <pc:docMk/>
          <pc:sldMk cId="556384190" sldId="338"/>
        </pc:sldMkLst>
      </pc:sldChg>
      <pc:sldChg chg="del">
        <pc:chgData name="Rosa María Cabrera Corchos" userId="f1659fda-de31-4a64-8d16-4a5c28fbfcfc" providerId="ADAL" clId="{8921E758-2798-435B-A06B-2B79385900E7}" dt="2024-01-24T16:15:33.276" v="1" actId="2696"/>
        <pc:sldMkLst>
          <pc:docMk/>
          <pc:sldMk cId="387273569" sldId="341"/>
        </pc:sldMkLst>
      </pc:sldChg>
      <pc:sldChg chg="addSp delSp modSp mod delAnim modAnim">
        <pc:chgData name="Rosa María Cabrera Corchos" userId="f1659fda-de31-4a64-8d16-4a5c28fbfcfc" providerId="ADAL" clId="{8921E758-2798-435B-A06B-2B79385900E7}" dt="2024-01-24T16:36:55.434" v="97"/>
        <pc:sldMkLst>
          <pc:docMk/>
          <pc:sldMk cId="2902783971" sldId="369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8:01.737" v="115"/>
        <pc:sldMkLst>
          <pc:docMk/>
          <pc:sldMk cId="2290115369" sldId="370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7:02.937" v="99"/>
        <pc:sldMkLst>
          <pc:docMk/>
          <pc:sldMk cId="4226424508" sldId="377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7:23.997" v="105"/>
        <pc:sldMkLst>
          <pc:docMk/>
          <pc:sldMk cId="1212187556" sldId="378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7:31.058" v="107"/>
        <pc:sldMkLst>
          <pc:docMk/>
          <pc:sldMk cId="1485271109" sldId="591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7:48.812" v="111"/>
        <pc:sldMkLst>
          <pc:docMk/>
          <pc:sldMk cId="3814695243" sldId="592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8:11.522" v="117"/>
        <pc:sldMkLst>
          <pc:docMk/>
          <pc:sldMk cId="1674880660" sldId="593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7:55.956" v="113"/>
        <pc:sldMkLst>
          <pc:docMk/>
          <pc:sldMk cId="1461100932" sldId="594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5:33.746" v="74"/>
        <pc:sldMkLst>
          <pc:docMk/>
          <pc:sldMk cId="1200304729" sldId="609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5:41.097" v="76"/>
        <pc:sldMkLst>
          <pc:docMk/>
          <pc:sldMk cId="2165813363" sldId="610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5:48.864" v="79"/>
        <pc:sldMkLst>
          <pc:docMk/>
          <pc:sldMk cId="754613613" sldId="611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5:55.966" v="81"/>
        <pc:sldMkLst>
          <pc:docMk/>
          <pc:sldMk cId="459597153" sldId="612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6:05.400" v="83"/>
        <pc:sldMkLst>
          <pc:docMk/>
          <pc:sldMk cId="1827614296" sldId="613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6:11.300" v="85"/>
        <pc:sldMkLst>
          <pc:docMk/>
          <pc:sldMk cId="319811147" sldId="614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6:18.985" v="87"/>
        <pc:sldMkLst>
          <pc:docMk/>
          <pc:sldMk cId="1141301197" sldId="615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6:25.682" v="89"/>
        <pc:sldMkLst>
          <pc:docMk/>
          <pc:sldMk cId="2618391014" sldId="616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6:32.547" v="91"/>
        <pc:sldMkLst>
          <pc:docMk/>
          <pc:sldMk cId="2321579212" sldId="617"/>
        </pc:sldMkLst>
      </pc:sldChg>
      <pc:sldChg chg="addSp delSp modSp mod modAnim">
        <pc:chgData name="Rosa María Cabrera Corchos" userId="f1659fda-de31-4a64-8d16-4a5c28fbfcfc" providerId="ADAL" clId="{8921E758-2798-435B-A06B-2B79385900E7}" dt="2024-01-24T16:36:39.163" v="93"/>
        <pc:sldMkLst>
          <pc:docMk/>
          <pc:sldMk cId="3591891766" sldId="618"/>
        </pc:sldMkLst>
      </pc:sldChg>
      <pc:sldChg chg="del">
        <pc:chgData name="Rosa María Cabrera Corchos" userId="f1659fda-de31-4a64-8d16-4a5c28fbfcfc" providerId="ADAL" clId="{8921E758-2798-435B-A06B-2B79385900E7}" dt="2024-01-24T16:14:41.456" v="0" actId="2696"/>
        <pc:sldMkLst>
          <pc:docMk/>
          <pc:sldMk cId="3606291980" sldId="621"/>
        </pc:sldMkLst>
      </pc:sldChg>
      <pc:sldChg chg="del">
        <pc:chgData name="Rosa María Cabrera Corchos" userId="f1659fda-de31-4a64-8d16-4a5c28fbfcfc" providerId="ADAL" clId="{8921E758-2798-435B-A06B-2B79385900E7}" dt="2024-01-24T16:15:33.276" v="1" actId="2696"/>
        <pc:sldMkLst>
          <pc:docMk/>
          <pc:sldMk cId="4242988088" sldId="622"/>
        </pc:sldMkLst>
      </pc:sldChg>
      <pc:sldChg chg="del">
        <pc:chgData name="Rosa María Cabrera Corchos" userId="f1659fda-de31-4a64-8d16-4a5c28fbfcfc" providerId="ADAL" clId="{8921E758-2798-435B-A06B-2B79385900E7}" dt="2024-01-24T16:14:41.456" v="0" actId="2696"/>
        <pc:sldMkLst>
          <pc:docMk/>
          <pc:sldMk cId="4249572832" sldId="645"/>
        </pc:sldMkLst>
      </pc:sldChg>
      <pc:sldChg chg="del">
        <pc:chgData name="Rosa María Cabrera Corchos" userId="f1659fda-de31-4a64-8d16-4a5c28fbfcfc" providerId="ADAL" clId="{8921E758-2798-435B-A06B-2B79385900E7}" dt="2024-01-24T16:14:41.456" v="0" actId="2696"/>
        <pc:sldMkLst>
          <pc:docMk/>
          <pc:sldMk cId="883172147" sldId="647"/>
        </pc:sldMkLst>
      </pc:sldChg>
      <pc:sldChg chg="del">
        <pc:chgData name="Rosa María Cabrera Corchos" userId="f1659fda-de31-4a64-8d16-4a5c28fbfcfc" providerId="ADAL" clId="{8921E758-2798-435B-A06B-2B79385900E7}" dt="2024-01-24T16:14:41.456" v="0" actId="2696"/>
        <pc:sldMkLst>
          <pc:docMk/>
          <pc:sldMk cId="3679213256" sldId="648"/>
        </pc:sldMkLst>
      </pc:sldChg>
      <pc:sldChg chg="modSp">
        <pc:chgData name="Rosa María Cabrera Corchos" userId="f1659fda-de31-4a64-8d16-4a5c28fbfcfc" providerId="ADAL" clId="{8921E758-2798-435B-A06B-2B79385900E7}" dt="2024-01-24T16:16:08.863" v="46" actId="20577"/>
        <pc:sldMkLst>
          <pc:docMk/>
          <pc:sldMk cId="953808155" sldId="668"/>
        </pc:sldMkLst>
      </pc:sldChg>
      <pc:sldMasterChg chg="del delSldLayout">
        <pc:chgData name="Rosa María Cabrera Corchos" userId="f1659fda-de31-4a64-8d16-4a5c28fbfcfc" providerId="ADAL" clId="{8921E758-2798-435B-A06B-2B79385900E7}" dt="2024-01-24T16:14:41.456" v="0" actId="2696"/>
        <pc:sldMasterMkLst>
          <pc:docMk/>
          <pc:sldMasterMk cId="2844568698" sldId="2147483660"/>
        </pc:sldMasterMkLst>
        <pc:sldLayoutChg chg="del">
          <pc:chgData name="Rosa María Cabrera Corchos" userId="f1659fda-de31-4a64-8d16-4a5c28fbfcfc" providerId="ADAL" clId="{8921E758-2798-435B-A06B-2B79385900E7}" dt="2024-01-24T16:14:41.456" v="0" actId="2696"/>
          <pc:sldLayoutMkLst>
            <pc:docMk/>
            <pc:sldMasterMk cId="2844568698" sldId="2147483660"/>
            <pc:sldLayoutMk cId="2616746612" sldId="2147483661"/>
          </pc:sldLayoutMkLst>
        </pc:sldLayoutChg>
        <pc:sldLayoutChg chg="del">
          <pc:chgData name="Rosa María Cabrera Corchos" userId="f1659fda-de31-4a64-8d16-4a5c28fbfcfc" providerId="ADAL" clId="{8921E758-2798-435B-A06B-2B79385900E7}" dt="2024-01-24T16:14:41.456" v="0" actId="2696"/>
          <pc:sldLayoutMkLst>
            <pc:docMk/>
            <pc:sldMasterMk cId="2844568698" sldId="2147483660"/>
            <pc:sldLayoutMk cId="1754440651" sldId="2147483662"/>
          </pc:sldLayoutMkLst>
        </pc:sldLayoutChg>
        <pc:sldLayoutChg chg="del">
          <pc:chgData name="Rosa María Cabrera Corchos" userId="f1659fda-de31-4a64-8d16-4a5c28fbfcfc" providerId="ADAL" clId="{8921E758-2798-435B-A06B-2B79385900E7}" dt="2024-01-24T16:14:41.456" v="0" actId="2696"/>
          <pc:sldLayoutMkLst>
            <pc:docMk/>
            <pc:sldMasterMk cId="2844568698" sldId="2147483660"/>
            <pc:sldLayoutMk cId="843657188" sldId="2147483663"/>
          </pc:sldLayoutMkLst>
        </pc:sldLayoutChg>
        <pc:sldLayoutChg chg="del">
          <pc:chgData name="Rosa María Cabrera Corchos" userId="f1659fda-de31-4a64-8d16-4a5c28fbfcfc" providerId="ADAL" clId="{8921E758-2798-435B-A06B-2B79385900E7}" dt="2024-01-24T16:14:41.456" v="0" actId="2696"/>
          <pc:sldLayoutMkLst>
            <pc:docMk/>
            <pc:sldMasterMk cId="2844568698" sldId="2147483660"/>
            <pc:sldLayoutMk cId="2074811700" sldId="2147483664"/>
          </pc:sldLayoutMkLst>
        </pc:sldLayoutChg>
        <pc:sldLayoutChg chg="del">
          <pc:chgData name="Rosa María Cabrera Corchos" userId="f1659fda-de31-4a64-8d16-4a5c28fbfcfc" providerId="ADAL" clId="{8921E758-2798-435B-A06B-2B79385900E7}" dt="2024-01-24T16:14:41.456" v="0" actId="2696"/>
          <pc:sldLayoutMkLst>
            <pc:docMk/>
            <pc:sldMasterMk cId="2844568698" sldId="2147483660"/>
            <pc:sldLayoutMk cId="293725254" sldId="2147483665"/>
          </pc:sldLayoutMkLst>
        </pc:sldLayoutChg>
        <pc:sldLayoutChg chg="del">
          <pc:chgData name="Rosa María Cabrera Corchos" userId="f1659fda-de31-4a64-8d16-4a5c28fbfcfc" providerId="ADAL" clId="{8921E758-2798-435B-A06B-2B79385900E7}" dt="2024-01-24T16:14:41.456" v="0" actId="2696"/>
          <pc:sldLayoutMkLst>
            <pc:docMk/>
            <pc:sldMasterMk cId="2844568698" sldId="2147483660"/>
            <pc:sldLayoutMk cId="886823723" sldId="2147483666"/>
          </pc:sldLayoutMkLst>
        </pc:sldLayoutChg>
        <pc:sldLayoutChg chg="del">
          <pc:chgData name="Rosa María Cabrera Corchos" userId="f1659fda-de31-4a64-8d16-4a5c28fbfcfc" providerId="ADAL" clId="{8921E758-2798-435B-A06B-2B79385900E7}" dt="2024-01-24T16:14:41.456" v="0" actId="2696"/>
          <pc:sldLayoutMkLst>
            <pc:docMk/>
            <pc:sldMasterMk cId="2844568698" sldId="2147483660"/>
            <pc:sldLayoutMk cId="2357512929" sldId="2147483667"/>
          </pc:sldLayoutMkLst>
        </pc:sldLayoutChg>
        <pc:sldLayoutChg chg="del">
          <pc:chgData name="Rosa María Cabrera Corchos" userId="f1659fda-de31-4a64-8d16-4a5c28fbfcfc" providerId="ADAL" clId="{8921E758-2798-435B-A06B-2B79385900E7}" dt="2024-01-24T16:14:41.456" v="0" actId="2696"/>
          <pc:sldLayoutMkLst>
            <pc:docMk/>
            <pc:sldMasterMk cId="2844568698" sldId="2147483660"/>
            <pc:sldLayoutMk cId="1450267345" sldId="2147483668"/>
          </pc:sldLayoutMkLst>
        </pc:sldLayoutChg>
        <pc:sldLayoutChg chg="del">
          <pc:chgData name="Rosa María Cabrera Corchos" userId="f1659fda-de31-4a64-8d16-4a5c28fbfcfc" providerId="ADAL" clId="{8921E758-2798-435B-A06B-2B79385900E7}" dt="2024-01-24T16:14:41.456" v="0" actId="2696"/>
          <pc:sldLayoutMkLst>
            <pc:docMk/>
            <pc:sldMasterMk cId="2844568698" sldId="2147483660"/>
            <pc:sldLayoutMk cId="3519822437" sldId="2147483669"/>
          </pc:sldLayoutMkLst>
        </pc:sldLayoutChg>
        <pc:sldLayoutChg chg="del">
          <pc:chgData name="Rosa María Cabrera Corchos" userId="f1659fda-de31-4a64-8d16-4a5c28fbfcfc" providerId="ADAL" clId="{8921E758-2798-435B-A06B-2B79385900E7}" dt="2024-01-24T16:14:41.456" v="0" actId="2696"/>
          <pc:sldLayoutMkLst>
            <pc:docMk/>
            <pc:sldMasterMk cId="2844568698" sldId="2147483660"/>
            <pc:sldLayoutMk cId="263069662" sldId="2147483670"/>
          </pc:sldLayoutMkLst>
        </pc:sldLayoutChg>
        <pc:sldLayoutChg chg="del">
          <pc:chgData name="Rosa María Cabrera Corchos" userId="f1659fda-de31-4a64-8d16-4a5c28fbfcfc" providerId="ADAL" clId="{8921E758-2798-435B-A06B-2B79385900E7}" dt="2024-01-24T16:14:41.456" v="0" actId="2696"/>
          <pc:sldLayoutMkLst>
            <pc:docMk/>
            <pc:sldMasterMk cId="2844568698" sldId="2147483660"/>
            <pc:sldLayoutMk cId="2004051262" sldId="2147483671"/>
          </pc:sldLayoutMkLst>
        </pc:sldLayoutChg>
      </pc:sldMasterChg>
    </pc:docChg>
  </pc:docChgLst>
  <pc:docChgLst>
    <pc:chgData name="Neus Murcia Sadurní" userId="2c674b4e-4ed0-4f71-9773-0e903b570d67" providerId="ADAL" clId="{EB39CDD8-29C8-4BDC-9138-15326EA0E036}"/>
    <pc:docChg chg="delSld modSld">
      <pc:chgData name="Neus Murcia Sadurní" userId="2c674b4e-4ed0-4f71-9773-0e903b570d67" providerId="ADAL" clId="{EB39CDD8-29C8-4BDC-9138-15326EA0E036}" dt="2022-01-15T10:22:18.122" v="9" actId="2696"/>
      <pc:docMkLst>
        <pc:docMk/>
      </pc:docMkLst>
      <pc:sldChg chg="del">
        <pc:chgData name="Neus Murcia Sadurní" userId="2c674b4e-4ed0-4f71-9773-0e903b570d67" providerId="ADAL" clId="{EB39CDD8-29C8-4BDC-9138-15326EA0E036}" dt="2022-01-15T10:22:18.122" v="9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EB39CDD8-29C8-4BDC-9138-15326EA0E036}" dt="2022-01-15T10:20:58.860" v="0" actId="2696"/>
        <pc:sldMkLst>
          <pc:docMk/>
          <pc:sldMk cId="1809974266" sldId="318"/>
        </pc:sldMkLst>
      </pc:sldChg>
      <pc:sldChg chg="modSp mod">
        <pc:chgData name="Neus Murcia Sadurní" userId="2c674b4e-4ed0-4f71-9773-0e903b570d67" providerId="ADAL" clId="{EB39CDD8-29C8-4BDC-9138-15326EA0E036}" dt="2022-01-15T10:21:32.082" v="8" actId="1036"/>
        <pc:sldMkLst>
          <pc:docMk/>
          <pc:sldMk cId="387273569" sldId="341"/>
        </pc:sldMkLst>
      </pc:sldChg>
      <pc:sldChg chg="del">
        <pc:chgData name="Neus Murcia Sadurní" userId="2c674b4e-4ed0-4f71-9773-0e903b570d67" providerId="ADAL" clId="{EB39CDD8-29C8-4BDC-9138-15326EA0E036}" dt="2022-01-15T10:21:21.151" v="1" actId="2696"/>
        <pc:sldMkLst>
          <pc:docMk/>
          <pc:sldMk cId="3843106006" sldId="342"/>
        </pc:sldMkLst>
      </pc:sldChg>
      <pc:sldChg chg="del">
        <pc:chgData name="Neus Murcia Sadurní" userId="2c674b4e-4ed0-4f71-9773-0e903b570d67" providerId="ADAL" clId="{EB39CDD8-29C8-4BDC-9138-15326EA0E036}" dt="2022-01-15T10:22:18.122" v="9" actId="2696"/>
        <pc:sldMkLst>
          <pc:docMk/>
          <pc:sldMk cId="1482670528" sldId="601"/>
        </pc:sldMkLst>
      </pc:sldChg>
      <pc:sldChg chg="del">
        <pc:chgData name="Neus Murcia Sadurní" userId="2c674b4e-4ed0-4f71-9773-0e903b570d67" providerId="ADAL" clId="{EB39CDD8-29C8-4BDC-9138-15326EA0E036}" dt="2022-01-15T10:20:58.860" v="0" actId="2696"/>
        <pc:sldMkLst>
          <pc:docMk/>
          <pc:sldMk cId="635022396" sldId="602"/>
        </pc:sldMkLst>
      </pc:sldChg>
      <pc:sldChg chg="del">
        <pc:chgData name="Neus Murcia Sadurní" userId="2c674b4e-4ed0-4f71-9773-0e903b570d67" providerId="ADAL" clId="{EB39CDD8-29C8-4BDC-9138-15326EA0E036}" dt="2022-01-15T10:20:58.860" v="0" actId="2696"/>
        <pc:sldMkLst>
          <pc:docMk/>
          <pc:sldMk cId="4018868948" sldId="603"/>
        </pc:sldMkLst>
      </pc:sldChg>
      <pc:sldChg chg="del">
        <pc:chgData name="Neus Murcia Sadurní" userId="2c674b4e-4ed0-4f71-9773-0e903b570d67" providerId="ADAL" clId="{EB39CDD8-29C8-4BDC-9138-15326EA0E036}" dt="2022-01-15T10:22:18.122" v="9" actId="2696"/>
        <pc:sldMkLst>
          <pc:docMk/>
          <pc:sldMk cId="1310110268" sldId="604"/>
        </pc:sldMkLst>
      </pc:sldChg>
      <pc:sldChg chg="del">
        <pc:chgData name="Neus Murcia Sadurní" userId="2c674b4e-4ed0-4f71-9773-0e903b570d67" providerId="ADAL" clId="{EB39CDD8-29C8-4BDC-9138-15326EA0E036}" dt="2022-01-15T10:22:18.122" v="9" actId="2696"/>
        <pc:sldMkLst>
          <pc:docMk/>
          <pc:sldMk cId="177871639" sldId="606"/>
        </pc:sldMkLst>
      </pc:sldChg>
      <pc:sldChg chg="del">
        <pc:chgData name="Neus Murcia Sadurní" userId="2c674b4e-4ed0-4f71-9773-0e903b570d67" providerId="ADAL" clId="{EB39CDD8-29C8-4BDC-9138-15326EA0E036}" dt="2022-01-15T10:20:58.860" v="0" actId="2696"/>
        <pc:sldMkLst>
          <pc:docMk/>
          <pc:sldMk cId="2855486857" sldId="620"/>
        </pc:sldMkLst>
      </pc:sldChg>
    </pc:docChg>
  </pc:docChgLst>
  <pc:docChgLst>
    <pc:chgData name="Abril Sitjas i Fuentes" userId="b66e3df8-7e84-4501-ad52-709c67e0b8e5" providerId="ADAL" clId="{B4AC145C-E8D1-4FC8-BD6C-AECF11B4387E}"/>
    <pc:docChg chg="undo custSel modSld">
      <pc:chgData name="Abril Sitjas i Fuentes" userId="b66e3df8-7e84-4501-ad52-709c67e0b8e5" providerId="ADAL" clId="{B4AC145C-E8D1-4FC8-BD6C-AECF11B4387E}" dt="2025-01-23T11:07:02.011" v="124" actId="1036"/>
      <pc:docMkLst>
        <pc:docMk/>
      </pc:docMkLst>
      <pc:sldChg chg="addSp delSp modSp mod addAnim delAnim modAnim">
        <pc:chgData name="Abril Sitjas i Fuentes" userId="b66e3df8-7e84-4501-ad52-709c67e0b8e5" providerId="ADAL" clId="{B4AC145C-E8D1-4FC8-BD6C-AECF11B4387E}" dt="2025-01-23T11:07:02.011" v="124" actId="1036"/>
        <pc:sldMkLst>
          <pc:docMk/>
          <pc:sldMk cId="754613613" sldId="611"/>
        </pc:sldMkLst>
        <pc:spChg chg="add mod">
          <ac:chgData name="Abril Sitjas i Fuentes" userId="b66e3df8-7e84-4501-ad52-709c67e0b8e5" providerId="ADAL" clId="{B4AC145C-E8D1-4FC8-BD6C-AECF11B4387E}" dt="2025-01-23T11:04:37.462" v="2"/>
          <ac:spMkLst>
            <pc:docMk/>
            <pc:sldMk cId="754613613" sldId="611"/>
            <ac:spMk id="4" creationId="{AF30BE2B-B88C-EDE2-30E3-9D1D97CF1767}"/>
          </ac:spMkLst>
        </pc:spChg>
        <pc:graphicFrameChg chg="modGraphic">
          <ac:chgData name="Abril Sitjas i Fuentes" userId="b66e3df8-7e84-4501-ad52-709c67e0b8e5" providerId="ADAL" clId="{B4AC145C-E8D1-4FC8-BD6C-AECF11B4387E}" dt="2025-01-23T11:06:53.996" v="117" actId="20577"/>
          <ac:graphicFrameMkLst>
            <pc:docMk/>
            <pc:sldMk cId="754613613" sldId="611"/>
            <ac:graphicFrameMk id="2" creationId="{00000000-0000-0000-0000-000000000000}"/>
          </ac:graphicFrameMkLst>
        </pc:graphicFrameChg>
        <pc:graphicFrameChg chg="mod">
          <ac:chgData name="Abril Sitjas i Fuentes" userId="b66e3df8-7e84-4501-ad52-709c67e0b8e5" providerId="ADAL" clId="{B4AC145C-E8D1-4FC8-BD6C-AECF11B4387E}" dt="2025-01-23T11:07:02.011" v="124" actId="1036"/>
          <ac:graphicFrameMkLst>
            <pc:docMk/>
            <pc:sldMk cId="754613613" sldId="611"/>
            <ac:graphicFrameMk id="6" creationId="{7F9B8838-6228-4D57-88B3-94E1251F796A}"/>
          </ac:graphicFrameMkLst>
        </pc:graphicFrameChg>
        <pc:picChg chg="add mod">
          <ac:chgData name="Abril Sitjas i Fuentes" userId="b66e3df8-7e84-4501-ad52-709c67e0b8e5" providerId="ADAL" clId="{B4AC145C-E8D1-4FC8-BD6C-AECF11B4387E}" dt="2025-01-23T11:04:37.462" v="2"/>
          <ac:picMkLst>
            <pc:docMk/>
            <pc:sldMk cId="754613613" sldId="611"/>
            <ac:picMk id="5" creationId="{90A5CE78-5DA9-5752-FCE0-67B013E52CE8}"/>
          </ac:picMkLst>
        </pc:picChg>
      </pc:sldChg>
    </pc:docChg>
  </pc:docChgLst>
  <pc:docChgLst>
    <pc:chgData name="Rosa María Cabrera Corchos" userId="f1659fda-de31-4a64-8d16-4a5c28fbfcfc" providerId="ADAL" clId="{CB946BCA-DD2F-48B2-9E09-1A0E553EE554}"/>
    <pc:docChg chg="custSel delSld modSld">
      <pc:chgData name="Rosa María Cabrera Corchos" userId="f1659fda-de31-4a64-8d16-4a5c28fbfcfc" providerId="ADAL" clId="{CB946BCA-DD2F-48B2-9E09-1A0E553EE554}" dt="2025-01-29T15:03:43.599" v="7" actId="2696"/>
      <pc:docMkLst>
        <pc:docMk/>
      </pc:docMkLst>
      <pc:sldChg chg="addSp delSp modSp mod delAnim modAnim">
        <pc:chgData name="Rosa María Cabrera Corchos" userId="f1659fda-de31-4a64-8d16-4a5c28fbfcfc" providerId="ADAL" clId="{CB946BCA-DD2F-48B2-9E09-1A0E553EE554}" dt="2025-01-29T15:02:56.856" v="6"/>
        <pc:sldMkLst>
          <pc:docMk/>
          <pc:sldMk cId="1074027259" sldId="334"/>
        </pc:sldMkLst>
        <pc:spChg chg="mod">
          <ac:chgData name="Rosa María Cabrera Corchos" userId="f1659fda-de31-4a64-8d16-4a5c28fbfcfc" providerId="ADAL" clId="{CB946BCA-DD2F-48B2-9E09-1A0E553EE554}" dt="2025-01-29T15:02:40.432" v="5"/>
          <ac:spMkLst>
            <pc:docMk/>
            <pc:sldMk cId="1074027259" sldId="334"/>
            <ac:spMk id="5" creationId="{9340CD5C-1F0E-1808-4E91-2A993C79DF23}"/>
          </ac:spMkLst>
        </pc:spChg>
        <pc:grpChg chg="add mod">
          <ac:chgData name="Rosa María Cabrera Corchos" userId="f1659fda-de31-4a64-8d16-4a5c28fbfcfc" providerId="ADAL" clId="{CB946BCA-DD2F-48B2-9E09-1A0E553EE554}" dt="2025-01-29T15:02:40.432" v="5"/>
          <ac:grpSpMkLst>
            <pc:docMk/>
            <pc:sldMk cId="1074027259" sldId="334"/>
            <ac:grpSpMk id="4" creationId="{905ABC33-E149-82CA-FC60-72A325DCBAAF}"/>
          </ac:grpSpMkLst>
        </pc:grpChg>
        <pc:graphicFrameChg chg="mod">
          <ac:chgData name="Rosa María Cabrera Corchos" userId="f1659fda-de31-4a64-8d16-4a5c28fbfcfc" providerId="ADAL" clId="{CB946BCA-DD2F-48B2-9E09-1A0E553EE554}" dt="2025-01-29T15:02:21.513" v="3"/>
          <ac:graphicFrameMkLst>
            <pc:docMk/>
            <pc:sldMk cId="1074027259" sldId="334"/>
            <ac:graphicFrameMk id="2" creationId="{00000000-0000-0000-0000-000000000000}"/>
          </ac:graphicFrameMkLst>
        </pc:graphicFrameChg>
        <pc:picChg chg="mod">
          <ac:chgData name="Rosa María Cabrera Corchos" userId="f1659fda-de31-4a64-8d16-4a5c28fbfcfc" providerId="ADAL" clId="{CB946BCA-DD2F-48B2-9E09-1A0E553EE554}" dt="2025-01-29T15:02:40.432" v="5"/>
          <ac:picMkLst>
            <pc:docMk/>
            <pc:sldMk cId="1074027259" sldId="334"/>
            <ac:picMk id="7" creationId="{70DF5737-775C-FF0E-9196-91E8972B05AF}"/>
          </ac:picMkLst>
        </pc:picChg>
      </pc:sldChg>
      <pc:sldChg chg="del">
        <pc:chgData name="Rosa María Cabrera Corchos" userId="f1659fda-de31-4a64-8d16-4a5c28fbfcfc" providerId="ADAL" clId="{CB946BCA-DD2F-48B2-9E09-1A0E553EE554}" dt="2025-01-29T15:03:43.599" v="7" actId="2696"/>
        <pc:sldMkLst>
          <pc:docMk/>
          <pc:sldMk cId="367222070" sldId="605"/>
        </pc:sldMkLst>
      </pc:sldChg>
      <pc:sldChg chg="modSp">
        <pc:chgData name="Rosa María Cabrera Corchos" userId="f1659fda-de31-4a64-8d16-4a5c28fbfcfc" providerId="ADAL" clId="{CB946BCA-DD2F-48B2-9E09-1A0E553EE554}" dt="2025-01-29T15:01:43.254" v="2"/>
        <pc:sldMkLst>
          <pc:docMk/>
          <pc:sldMk cId="754613613" sldId="611"/>
        </pc:sldMkLst>
        <pc:graphicFrameChg chg="mod">
          <ac:chgData name="Rosa María Cabrera Corchos" userId="f1659fda-de31-4a64-8d16-4a5c28fbfcfc" providerId="ADAL" clId="{CB946BCA-DD2F-48B2-9E09-1A0E553EE554}" dt="2025-01-29T15:01:43.254" v="2"/>
          <ac:graphicFrameMkLst>
            <pc:docMk/>
            <pc:sldMk cId="754613613" sldId="611"/>
            <ac:graphicFrameMk id="2" creationId="{00000000-0000-0000-0000-000000000000}"/>
          </ac:graphicFrameMkLst>
        </pc:graphicFrameChg>
      </pc:sldChg>
      <pc:sldChg chg="modNotesTx">
        <pc:chgData name="Rosa María Cabrera Corchos" userId="f1659fda-de31-4a64-8d16-4a5c28fbfcfc" providerId="ADAL" clId="{CB946BCA-DD2F-48B2-9E09-1A0E553EE554}" dt="2025-01-29T15:00:29.727" v="0"/>
        <pc:sldMkLst>
          <pc:docMk/>
          <pc:sldMk cId="708348372" sldId="659"/>
        </pc:sldMkLst>
      </pc:sldChg>
    </pc:docChg>
  </pc:docChgLst>
  <pc:docChgLst>
    <pc:chgData name="Max Aragall Borràs" userId="87e097e4-5d98-43bc-9596-3648e60b41d0" providerId="ADAL" clId="{E9786A5A-EE87-465F-9D8E-526F6E90AD4C}"/>
    <pc:docChg chg="undo custSel addSld delSld modSld">
      <pc:chgData name="Max Aragall Borràs" userId="87e097e4-5d98-43bc-9596-3648e60b41d0" providerId="ADAL" clId="{E9786A5A-EE87-465F-9D8E-526F6E90AD4C}" dt="2022-12-12T10:11:39.519" v="54" actId="20577"/>
      <pc:docMkLst>
        <pc:docMk/>
      </pc:docMkLst>
      <pc:sldChg chg="add setBg">
        <pc:chgData name="Max Aragall Borràs" userId="87e097e4-5d98-43bc-9596-3648e60b41d0" providerId="ADAL" clId="{E9786A5A-EE87-465F-9D8E-526F6E90AD4C}" dt="2022-12-12T09:59:03.847" v="3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E9786A5A-EE87-465F-9D8E-526F6E90AD4C}" dt="2022-12-12T09:58:29.874" v="1"/>
        <pc:sldMkLst>
          <pc:docMk/>
          <pc:sldMk cId="2985893853" sldId="308"/>
        </pc:sldMkLst>
      </pc:sldChg>
      <pc:sldChg chg="add del">
        <pc:chgData name="Max Aragall Borràs" userId="87e097e4-5d98-43bc-9596-3648e60b41d0" providerId="ADAL" clId="{E9786A5A-EE87-465F-9D8E-526F6E90AD4C}" dt="2022-12-12T09:58:29.874" v="1"/>
        <pc:sldMkLst>
          <pc:docMk/>
          <pc:sldMk cId="1809974266" sldId="318"/>
        </pc:sldMkLst>
      </pc:sldChg>
      <pc:sldChg chg="modSp mod">
        <pc:chgData name="Max Aragall Borràs" userId="87e097e4-5d98-43bc-9596-3648e60b41d0" providerId="ADAL" clId="{E9786A5A-EE87-465F-9D8E-526F6E90AD4C}" dt="2022-12-12T10:08:37.519" v="37" actId="20577"/>
        <pc:sldMkLst>
          <pc:docMk/>
          <pc:sldMk cId="4226424508" sldId="377"/>
        </pc:sldMkLst>
      </pc:sldChg>
      <pc:sldChg chg="add">
        <pc:chgData name="Max Aragall Borràs" userId="87e097e4-5d98-43bc-9596-3648e60b41d0" providerId="ADAL" clId="{E9786A5A-EE87-465F-9D8E-526F6E90AD4C}" dt="2022-12-12T09:59:03.847" v="3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E9786A5A-EE87-465F-9D8E-526F6E90AD4C}" dt="2022-12-12T09:59:03.847" v="3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E9786A5A-EE87-465F-9D8E-526F6E90AD4C}" dt="2022-12-12T09:58:46.269" v="2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E9786A5A-EE87-465F-9D8E-526F6E90AD4C}" dt="2022-12-12T09:58:46.269" v="2" actId="47"/>
        <pc:sldMkLst>
          <pc:docMk/>
          <pc:sldMk cId="835176781" sldId="608"/>
        </pc:sldMkLst>
      </pc:sldChg>
      <pc:sldChg chg="addSp delSp modSp mod addAnim delAnim">
        <pc:chgData name="Max Aragall Borràs" userId="87e097e4-5d98-43bc-9596-3648e60b41d0" providerId="ADAL" clId="{E9786A5A-EE87-465F-9D8E-526F6E90AD4C}" dt="2022-12-12T10:11:39.519" v="54" actId="20577"/>
        <pc:sldMkLst>
          <pc:docMk/>
          <pc:sldMk cId="2165813363" sldId="610"/>
        </pc:sldMkLst>
      </pc:sldChg>
      <pc:sldChg chg="del">
        <pc:chgData name="Max Aragall Borràs" userId="87e097e4-5d98-43bc-9596-3648e60b41d0" providerId="ADAL" clId="{E9786A5A-EE87-465F-9D8E-526F6E90AD4C}" dt="2022-12-12T09:58:12.768" v="0" actId="47"/>
        <pc:sldMkLst>
          <pc:docMk/>
          <pc:sldMk cId="4242988088" sldId="619"/>
        </pc:sldMkLst>
      </pc:sldChg>
      <pc:sldChg chg="del">
        <pc:chgData name="Max Aragall Borràs" userId="87e097e4-5d98-43bc-9596-3648e60b41d0" providerId="ADAL" clId="{E9786A5A-EE87-465F-9D8E-526F6E90AD4C}" dt="2022-12-12T09:58:46.269" v="2" actId="47"/>
        <pc:sldMkLst>
          <pc:docMk/>
          <pc:sldMk cId="2124201775" sldId="620"/>
        </pc:sldMkLst>
      </pc:sldChg>
      <pc:sldChg chg="add">
        <pc:chgData name="Max Aragall Borràs" userId="87e097e4-5d98-43bc-9596-3648e60b41d0" providerId="ADAL" clId="{E9786A5A-EE87-465F-9D8E-526F6E90AD4C}" dt="2022-12-12T09:58:29.874" v="1"/>
        <pc:sldMkLst>
          <pc:docMk/>
          <pc:sldMk cId="4242988088" sldId="622"/>
        </pc:sldMkLst>
      </pc:sldChg>
    </pc:docChg>
  </pc:docChgLst>
  <pc:docChgLst>
    <pc:chgData name="Abril Sitjas i Fuentes" userId="b66e3df8-7e84-4501-ad52-709c67e0b8e5" providerId="ADAL" clId="{85A8CAAC-2377-44B6-ACFD-0131D861D3D0}"/>
    <pc:docChg chg="undo redo custSel addSld delSld modSld delMainMaster">
      <pc:chgData name="Abril Sitjas i Fuentes" userId="b66e3df8-7e84-4501-ad52-709c67e0b8e5" providerId="ADAL" clId="{85A8CAAC-2377-44B6-ACFD-0131D861D3D0}" dt="2024-11-28T12:22:34.868" v="419" actId="207"/>
      <pc:docMkLst>
        <pc:docMk/>
      </pc:docMkLst>
      <pc:sldChg chg="add">
        <pc:chgData name="Abril Sitjas i Fuentes" userId="b66e3df8-7e84-4501-ad52-709c67e0b8e5" providerId="ADAL" clId="{85A8CAAC-2377-44B6-ACFD-0131D861D3D0}" dt="2024-11-28T12:14:12.600" v="409"/>
        <pc:sldMkLst>
          <pc:docMk/>
          <pc:sldMk cId="886091329" sldId="291"/>
        </pc:sldMkLst>
      </pc:sldChg>
      <pc:sldChg chg="del">
        <pc:chgData name="Abril Sitjas i Fuentes" userId="b66e3df8-7e84-4501-ad52-709c67e0b8e5" providerId="ADAL" clId="{85A8CAAC-2377-44B6-ACFD-0131D861D3D0}" dt="2024-11-28T11:55:49.649" v="343" actId="2696"/>
        <pc:sldMkLst>
          <pc:docMk/>
          <pc:sldMk cId="2985893853" sldId="308"/>
        </pc:sldMkLst>
      </pc:sldChg>
      <pc:sldChg chg="add">
        <pc:chgData name="Abril Sitjas i Fuentes" userId="b66e3df8-7e84-4501-ad52-709c67e0b8e5" providerId="ADAL" clId="{85A8CAAC-2377-44B6-ACFD-0131D861D3D0}" dt="2024-11-28T12:13:38.864" v="407"/>
        <pc:sldMkLst>
          <pc:docMk/>
          <pc:sldMk cId="3083134075" sldId="309"/>
        </pc:sldMkLst>
      </pc:sldChg>
      <pc:sldChg chg="add del">
        <pc:chgData name="Abril Sitjas i Fuentes" userId="b66e3df8-7e84-4501-ad52-709c67e0b8e5" providerId="ADAL" clId="{85A8CAAC-2377-44B6-ACFD-0131D861D3D0}" dt="2024-11-28T11:56:11.334" v="344"/>
        <pc:sldMkLst>
          <pc:docMk/>
          <pc:sldMk cId="1642399041" sldId="324"/>
        </pc:sldMkLst>
      </pc:sldChg>
      <pc:sldChg chg="modSp mod addAnim delAnim">
        <pc:chgData name="Abril Sitjas i Fuentes" userId="b66e3df8-7e84-4501-ad52-709c67e0b8e5" providerId="ADAL" clId="{85A8CAAC-2377-44B6-ACFD-0131D861D3D0}" dt="2024-11-28T12:00:13.903" v="372" actId="14826"/>
        <pc:sldMkLst>
          <pc:docMk/>
          <pc:sldMk cId="1074027259" sldId="334"/>
        </pc:sldMkLst>
      </pc:sldChg>
      <pc:sldChg chg="modSp mod">
        <pc:chgData name="Abril Sitjas i Fuentes" userId="b66e3df8-7e84-4501-ad52-709c67e0b8e5" providerId="ADAL" clId="{85A8CAAC-2377-44B6-ACFD-0131D861D3D0}" dt="2024-11-28T12:00:24.023" v="374" actId="14826"/>
        <pc:sldMkLst>
          <pc:docMk/>
          <pc:sldMk cId="4176253884" sldId="336"/>
        </pc:sldMkLst>
      </pc:sldChg>
      <pc:sldChg chg="addSp delSp modSp mod">
        <pc:chgData name="Abril Sitjas i Fuentes" userId="b66e3df8-7e84-4501-ad52-709c67e0b8e5" providerId="ADAL" clId="{85A8CAAC-2377-44B6-ACFD-0131D861D3D0}" dt="2024-11-28T12:12:27.039" v="402" actId="207"/>
        <pc:sldMkLst>
          <pc:docMk/>
          <pc:sldMk cId="556384190" sldId="338"/>
        </pc:sldMkLst>
      </pc:sldChg>
      <pc:sldChg chg="modSp mod">
        <pc:chgData name="Abril Sitjas i Fuentes" userId="b66e3df8-7e84-4501-ad52-709c67e0b8e5" providerId="ADAL" clId="{85A8CAAC-2377-44B6-ACFD-0131D861D3D0}" dt="2024-11-28T11:59:52.129" v="368" actId="207"/>
        <pc:sldMkLst>
          <pc:docMk/>
          <pc:sldMk cId="2902783971" sldId="369"/>
        </pc:sldMkLst>
      </pc:sldChg>
      <pc:sldChg chg="modSp mod">
        <pc:chgData name="Abril Sitjas i Fuentes" userId="b66e3df8-7e84-4501-ad52-709c67e0b8e5" providerId="ADAL" clId="{85A8CAAC-2377-44B6-ACFD-0131D861D3D0}" dt="2024-11-28T12:12:36.003" v="403" actId="207"/>
        <pc:sldMkLst>
          <pc:docMk/>
          <pc:sldMk cId="2290115369" sldId="370"/>
        </pc:sldMkLst>
      </pc:sldChg>
      <pc:sldChg chg="modSp mod addAnim delAnim">
        <pc:chgData name="Abril Sitjas i Fuentes" userId="b66e3df8-7e84-4501-ad52-709c67e0b8e5" providerId="ADAL" clId="{85A8CAAC-2377-44B6-ACFD-0131D861D3D0}" dt="2024-11-28T12:00:04.640" v="370" actId="14826"/>
        <pc:sldMkLst>
          <pc:docMk/>
          <pc:sldMk cId="4226424508" sldId="377"/>
        </pc:sldMkLst>
      </pc:sldChg>
      <pc:sldChg chg="modSp mod">
        <pc:chgData name="Abril Sitjas i Fuentes" userId="b66e3df8-7e84-4501-ad52-709c67e0b8e5" providerId="ADAL" clId="{85A8CAAC-2377-44B6-ACFD-0131D861D3D0}" dt="2024-11-28T12:00:45.261" v="376" actId="14826"/>
        <pc:sldMkLst>
          <pc:docMk/>
          <pc:sldMk cId="1212187556" sldId="378"/>
        </pc:sldMkLst>
      </pc:sldChg>
      <pc:sldChg chg="modSp mod">
        <pc:chgData name="Abril Sitjas i Fuentes" userId="b66e3df8-7e84-4501-ad52-709c67e0b8e5" providerId="ADAL" clId="{85A8CAAC-2377-44B6-ACFD-0131D861D3D0}" dt="2024-11-28T12:01:07.411" v="378" actId="14826"/>
        <pc:sldMkLst>
          <pc:docMk/>
          <pc:sldMk cId="1485271109" sldId="591"/>
        </pc:sldMkLst>
      </pc:sldChg>
      <pc:sldChg chg="modSp mod">
        <pc:chgData name="Abril Sitjas i Fuentes" userId="b66e3df8-7e84-4501-ad52-709c67e0b8e5" providerId="ADAL" clId="{85A8CAAC-2377-44B6-ACFD-0131D861D3D0}" dt="2024-11-28T12:01:44.744" v="386" actId="207"/>
        <pc:sldMkLst>
          <pc:docMk/>
          <pc:sldMk cId="3814695243" sldId="592"/>
        </pc:sldMkLst>
      </pc:sldChg>
      <pc:sldChg chg="modSp mod">
        <pc:chgData name="Abril Sitjas i Fuentes" userId="b66e3df8-7e84-4501-ad52-709c67e0b8e5" providerId="ADAL" clId="{85A8CAAC-2377-44B6-ACFD-0131D861D3D0}" dt="2024-11-28T12:13:19.972" v="406" actId="14826"/>
        <pc:sldMkLst>
          <pc:docMk/>
          <pc:sldMk cId="1674880660" sldId="593"/>
        </pc:sldMkLst>
      </pc:sldChg>
      <pc:sldChg chg="modSp mod">
        <pc:chgData name="Abril Sitjas i Fuentes" userId="b66e3df8-7e84-4501-ad52-709c67e0b8e5" providerId="ADAL" clId="{85A8CAAC-2377-44B6-ACFD-0131D861D3D0}" dt="2024-11-28T12:02:06.032" v="389" actId="14826"/>
        <pc:sldMkLst>
          <pc:docMk/>
          <pc:sldMk cId="1461100932" sldId="594"/>
        </pc:sldMkLst>
      </pc:sldChg>
      <pc:sldChg chg="add del">
        <pc:chgData name="Abril Sitjas i Fuentes" userId="b66e3df8-7e84-4501-ad52-709c67e0b8e5" providerId="ADAL" clId="{85A8CAAC-2377-44B6-ACFD-0131D861D3D0}" dt="2024-11-28T12:14:12.600" v="409"/>
        <pc:sldMkLst>
          <pc:docMk/>
          <pc:sldMk cId="367222070" sldId="605"/>
        </pc:sldMkLst>
      </pc:sldChg>
      <pc:sldChg chg="del">
        <pc:chgData name="Abril Sitjas i Fuentes" userId="b66e3df8-7e84-4501-ad52-709c67e0b8e5" providerId="ADAL" clId="{85A8CAAC-2377-44B6-ACFD-0131D861D3D0}" dt="2024-11-28T12:14:00.452" v="408" actId="2696"/>
        <pc:sldMkLst>
          <pc:docMk/>
          <pc:sldMk cId="1883697652" sldId="607"/>
        </pc:sldMkLst>
      </pc:sldChg>
      <pc:sldChg chg="modSp mod">
        <pc:chgData name="Abril Sitjas i Fuentes" userId="b66e3df8-7e84-4501-ad52-709c67e0b8e5" providerId="ADAL" clId="{85A8CAAC-2377-44B6-ACFD-0131D861D3D0}" dt="2024-11-28T11:56:26.769" v="345" actId="207"/>
        <pc:sldMkLst>
          <pc:docMk/>
          <pc:sldMk cId="1200304729" sldId="609"/>
        </pc:sldMkLst>
      </pc:sldChg>
      <pc:sldChg chg="modSp mod">
        <pc:chgData name="Abril Sitjas i Fuentes" userId="b66e3df8-7e84-4501-ad52-709c67e0b8e5" providerId="ADAL" clId="{85A8CAAC-2377-44B6-ACFD-0131D861D3D0}" dt="2024-11-28T11:56:48.341" v="347" actId="14826"/>
        <pc:sldMkLst>
          <pc:docMk/>
          <pc:sldMk cId="2165813363" sldId="610"/>
        </pc:sldMkLst>
      </pc:sldChg>
      <pc:sldChg chg="modSp mod addAnim delAnim">
        <pc:chgData name="Abril Sitjas i Fuentes" userId="b66e3df8-7e84-4501-ad52-709c67e0b8e5" providerId="ADAL" clId="{85A8CAAC-2377-44B6-ACFD-0131D861D3D0}" dt="2024-11-28T11:56:57.599" v="349" actId="14826"/>
        <pc:sldMkLst>
          <pc:docMk/>
          <pc:sldMk cId="754613613" sldId="611"/>
        </pc:sldMkLst>
      </pc:sldChg>
      <pc:sldChg chg="modSp mod">
        <pc:chgData name="Abril Sitjas i Fuentes" userId="b66e3df8-7e84-4501-ad52-709c67e0b8e5" providerId="ADAL" clId="{85A8CAAC-2377-44B6-ACFD-0131D861D3D0}" dt="2024-11-28T11:57:05.931" v="351" actId="14826"/>
        <pc:sldMkLst>
          <pc:docMk/>
          <pc:sldMk cId="459597153" sldId="612"/>
        </pc:sldMkLst>
      </pc:sldChg>
      <pc:sldChg chg="modSp mod">
        <pc:chgData name="Abril Sitjas i Fuentes" userId="b66e3df8-7e84-4501-ad52-709c67e0b8e5" providerId="ADAL" clId="{85A8CAAC-2377-44B6-ACFD-0131D861D3D0}" dt="2024-11-28T11:57:29.755" v="353" actId="14826"/>
        <pc:sldMkLst>
          <pc:docMk/>
          <pc:sldMk cId="1827614296" sldId="613"/>
        </pc:sldMkLst>
      </pc:sldChg>
      <pc:sldChg chg="modSp mod">
        <pc:chgData name="Abril Sitjas i Fuentes" userId="b66e3df8-7e84-4501-ad52-709c67e0b8e5" providerId="ADAL" clId="{85A8CAAC-2377-44B6-ACFD-0131D861D3D0}" dt="2024-11-28T11:58:05.520" v="355" actId="14826"/>
        <pc:sldMkLst>
          <pc:docMk/>
          <pc:sldMk cId="319811147" sldId="614"/>
        </pc:sldMkLst>
      </pc:sldChg>
      <pc:sldChg chg="modSp mod">
        <pc:chgData name="Abril Sitjas i Fuentes" userId="b66e3df8-7e84-4501-ad52-709c67e0b8e5" providerId="ADAL" clId="{85A8CAAC-2377-44B6-ACFD-0131D861D3D0}" dt="2024-11-28T12:22:34.868" v="419" actId="207"/>
        <pc:sldMkLst>
          <pc:docMk/>
          <pc:sldMk cId="1141301197" sldId="615"/>
        </pc:sldMkLst>
      </pc:sldChg>
      <pc:sldChg chg="modSp mod">
        <pc:chgData name="Abril Sitjas i Fuentes" userId="b66e3df8-7e84-4501-ad52-709c67e0b8e5" providerId="ADAL" clId="{85A8CAAC-2377-44B6-ACFD-0131D861D3D0}" dt="2024-11-28T11:58:54.697" v="363" actId="14826"/>
        <pc:sldMkLst>
          <pc:docMk/>
          <pc:sldMk cId="2618391014" sldId="616"/>
        </pc:sldMkLst>
      </pc:sldChg>
      <pc:sldChg chg="modSp mod">
        <pc:chgData name="Abril Sitjas i Fuentes" userId="b66e3df8-7e84-4501-ad52-709c67e0b8e5" providerId="ADAL" clId="{85A8CAAC-2377-44B6-ACFD-0131D861D3D0}" dt="2024-11-28T11:59:14.890" v="365" actId="14826"/>
        <pc:sldMkLst>
          <pc:docMk/>
          <pc:sldMk cId="2321579212" sldId="617"/>
        </pc:sldMkLst>
      </pc:sldChg>
      <pc:sldChg chg="modSp mod">
        <pc:chgData name="Abril Sitjas i Fuentes" userId="b66e3df8-7e84-4501-ad52-709c67e0b8e5" providerId="ADAL" clId="{85A8CAAC-2377-44B6-ACFD-0131D861D3D0}" dt="2024-11-28T11:59:37.390" v="367" actId="14826"/>
        <pc:sldMkLst>
          <pc:docMk/>
          <pc:sldMk cId="3591891766" sldId="618"/>
        </pc:sldMkLst>
      </pc:sldChg>
      <pc:sldChg chg="del">
        <pc:chgData name="Abril Sitjas i Fuentes" userId="b66e3df8-7e84-4501-ad52-709c67e0b8e5" providerId="ADAL" clId="{85A8CAAC-2377-44B6-ACFD-0131D861D3D0}" dt="2024-11-28T12:14:00.452" v="408" actId="2696"/>
        <pc:sldMkLst>
          <pc:docMk/>
          <pc:sldMk cId="4163575214" sldId="655"/>
        </pc:sldMkLst>
      </pc:sldChg>
      <pc:sldChg chg="del">
        <pc:chgData name="Abril Sitjas i Fuentes" userId="b66e3df8-7e84-4501-ad52-709c67e0b8e5" providerId="ADAL" clId="{85A8CAAC-2377-44B6-ACFD-0131D861D3D0}" dt="2024-11-28T12:14:00.452" v="408" actId="2696"/>
        <pc:sldMkLst>
          <pc:docMk/>
          <pc:sldMk cId="385276344" sldId="656"/>
        </pc:sldMkLst>
      </pc:sldChg>
      <pc:sldChg chg="del">
        <pc:chgData name="Abril Sitjas i Fuentes" userId="b66e3df8-7e84-4501-ad52-709c67e0b8e5" providerId="ADAL" clId="{85A8CAAC-2377-44B6-ACFD-0131D861D3D0}" dt="2024-11-28T12:14:00.452" v="408" actId="2696"/>
        <pc:sldMkLst>
          <pc:docMk/>
          <pc:sldMk cId="3679213256" sldId="657"/>
        </pc:sldMkLst>
      </pc:sldChg>
      <pc:sldChg chg="del">
        <pc:chgData name="Abril Sitjas i Fuentes" userId="b66e3df8-7e84-4501-ad52-709c67e0b8e5" providerId="ADAL" clId="{85A8CAAC-2377-44B6-ACFD-0131D861D3D0}" dt="2024-11-28T12:14:00.452" v="408" actId="2696"/>
        <pc:sldMkLst>
          <pc:docMk/>
          <pc:sldMk cId="2080844025" sldId="658"/>
        </pc:sldMkLst>
      </pc:sldChg>
      <pc:sldChg chg="modSp add mod">
        <pc:chgData name="Abril Sitjas i Fuentes" userId="b66e3df8-7e84-4501-ad52-709c67e0b8e5" providerId="ADAL" clId="{85A8CAAC-2377-44B6-ACFD-0131D861D3D0}" dt="2024-11-28T11:55:23.777" v="341" actId="962"/>
        <pc:sldMkLst>
          <pc:docMk/>
          <pc:sldMk cId="708348372" sldId="659"/>
        </pc:sldMkLst>
      </pc:sldChg>
      <pc:sldChg chg="add">
        <pc:chgData name="Abril Sitjas i Fuentes" userId="b66e3df8-7e84-4501-ad52-709c67e0b8e5" providerId="ADAL" clId="{85A8CAAC-2377-44B6-ACFD-0131D861D3D0}" dt="2024-11-28T11:55:43.073" v="342"/>
        <pc:sldMkLst>
          <pc:docMk/>
          <pc:sldMk cId="3316851170" sldId="666"/>
        </pc:sldMkLst>
      </pc:sldChg>
      <pc:sldChg chg="add">
        <pc:chgData name="Abril Sitjas i Fuentes" userId="b66e3df8-7e84-4501-ad52-709c67e0b8e5" providerId="ADAL" clId="{85A8CAAC-2377-44B6-ACFD-0131D861D3D0}" dt="2024-11-28T11:55:43.073" v="342"/>
        <pc:sldMkLst>
          <pc:docMk/>
          <pc:sldMk cId="1580692803" sldId="667"/>
        </pc:sldMkLst>
      </pc:sldChg>
      <pc:sldChg chg="add">
        <pc:chgData name="Abril Sitjas i Fuentes" userId="b66e3df8-7e84-4501-ad52-709c67e0b8e5" providerId="ADAL" clId="{85A8CAAC-2377-44B6-ACFD-0131D861D3D0}" dt="2024-11-28T12:13:38.864" v="407"/>
        <pc:sldMkLst>
          <pc:docMk/>
          <pc:sldMk cId="846993123" sldId="668"/>
        </pc:sldMkLst>
      </pc:sldChg>
      <pc:sldChg chg="del">
        <pc:chgData name="Abril Sitjas i Fuentes" userId="b66e3df8-7e84-4501-ad52-709c67e0b8e5" providerId="ADAL" clId="{85A8CAAC-2377-44B6-ACFD-0131D861D3D0}" dt="2024-11-28T11:55:49.649" v="343" actId="2696"/>
        <pc:sldMkLst>
          <pc:docMk/>
          <pc:sldMk cId="953808155" sldId="668"/>
        </pc:sldMkLst>
      </pc:sldChg>
      <pc:sldChg chg="add">
        <pc:chgData name="Abril Sitjas i Fuentes" userId="b66e3df8-7e84-4501-ad52-709c67e0b8e5" providerId="ADAL" clId="{85A8CAAC-2377-44B6-ACFD-0131D861D3D0}" dt="2024-11-28T12:13:38.864" v="407"/>
        <pc:sldMkLst>
          <pc:docMk/>
          <pc:sldMk cId="3959406332" sldId="669"/>
        </pc:sldMkLst>
      </pc:sldChg>
      <pc:sldChg chg="del">
        <pc:chgData name="Abril Sitjas i Fuentes" userId="b66e3df8-7e84-4501-ad52-709c67e0b8e5" providerId="ADAL" clId="{85A8CAAC-2377-44B6-ACFD-0131D861D3D0}" dt="2024-11-28T11:55:49.649" v="343" actId="2696"/>
        <pc:sldMkLst>
          <pc:docMk/>
          <pc:sldMk cId="4242988088" sldId="669"/>
        </pc:sldMkLst>
      </pc:sldChg>
      <pc:sldChg chg="add del">
        <pc:chgData name="Abril Sitjas i Fuentes" userId="b66e3df8-7e84-4501-ad52-709c67e0b8e5" providerId="ADAL" clId="{85A8CAAC-2377-44B6-ACFD-0131D861D3D0}" dt="2024-11-28T11:55:49.649" v="343" actId="2696"/>
        <pc:sldMkLst>
          <pc:docMk/>
          <pc:sldMk cId="76027745" sldId="670"/>
        </pc:sldMkLst>
      </pc:sldChg>
      <pc:sldChg chg="add">
        <pc:chgData name="Abril Sitjas i Fuentes" userId="b66e3df8-7e84-4501-ad52-709c67e0b8e5" providerId="ADAL" clId="{85A8CAAC-2377-44B6-ACFD-0131D861D3D0}" dt="2024-11-28T12:14:12.600" v="409"/>
        <pc:sldMkLst>
          <pc:docMk/>
          <pc:sldMk cId="2011771982" sldId="670"/>
        </pc:sldMkLst>
      </pc:sldChg>
      <pc:sldChg chg="add">
        <pc:chgData name="Abril Sitjas i Fuentes" userId="b66e3df8-7e84-4501-ad52-709c67e0b8e5" providerId="ADAL" clId="{85A8CAAC-2377-44B6-ACFD-0131D861D3D0}" dt="2024-11-28T12:14:12.600" v="409"/>
        <pc:sldMkLst>
          <pc:docMk/>
          <pc:sldMk cId="3679213256" sldId="671"/>
        </pc:sldMkLst>
      </pc:sldChg>
      <pc:sldMasterChg chg="del delSldLayout">
        <pc:chgData name="Abril Sitjas i Fuentes" userId="b66e3df8-7e84-4501-ad52-709c67e0b8e5" providerId="ADAL" clId="{85A8CAAC-2377-44B6-ACFD-0131D861D3D0}" dt="2024-11-28T12:14:00.452" v="408" actId="2696"/>
        <pc:sldMasterMkLst>
          <pc:docMk/>
          <pc:sldMasterMk cId="165056390" sldId="2147483660"/>
        </pc:sldMasterMkLst>
        <pc:sldLayoutChg chg="del">
          <pc:chgData name="Abril Sitjas i Fuentes" userId="b66e3df8-7e84-4501-ad52-709c67e0b8e5" providerId="ADAL" clId="{85A8CAAC-2377-44B6-ACFD-0131D861D3D0}" dt="2024-11-28T12:14:00.452" v="408" actId="2696"/>
          <pc:sldLayoutMkLst>
            <pc:docMk/>
            <pc:sldMasterMk cId="165056390" sldId="2147483660"/>
            <pc:sldLayoutMk cId="1481308765" sldId="2147483661"/>
          </pc:sldLayoutMkLst>
        </pc:sldLayoutChg>
        <pc:sldLayoutChg chg="del">
          <pc:chgData name="Abril Sitjas i Fuentes" userId="b66e3df8-7e84-4501-ad52-709c67e0b8e5" providerId="ADAL" clId="{85A8CAAC-2377-44B6-ACFD-0131D861D3D0}" dt="2024-11-28T12:14:00.452" v="408" actId="2696"/>
          <pc:sldLayoutMkLst>
            <pc:docMk/>
            <pc:sldMasterMk cId="165056390" sldId="2147483660"/>
            <pc:sldLayoutMk cId="2874053297" sldId="2147483662"/>
          </pc:sldLayoutMkLst>
        </pc:sldLayoutChg>
        <pc:sldLayoutChg chg="del">
          <pc:chgData name="Abril Sitjas i Fuentes" userId="b66e3df8-7e84-4501-ad52-709c67e0b8e5" providerId="ADAL" clId="{85A8CAAC-2377-44B6-ACFD-0131D861D3D0}" dt="2024-11-28T12:14:00.452" v="408" actId="2696"/>
          <pc:sldLayoutMkLst>
            <pc:docMk/>
            <pc:sldMasterMk cId="165056390" sldId="2147483660"/>
            <pc:sldLayoutMk cId="804710383" sldId="2147483663"/>
          </pc:sldLayoutMkLst>
        </pc:sldLayoutChg>
        <pc:sldLayoutChg chg="del">
          <pc:chgData name="Abril Sitjas i Fuentes" userId="b66e3df8-7e84-4501-ad52-709c67e0b8e5" providerId="ADAL" clId="{85A8CAAC-2377-44B6-ACFD-0131D861D3D0}" dt="2024-11-28T12:14:00.452" v="408" actId="2696"/>
          <pc:sldLayoutMkLst>
            <pc:docMk/>
            <pc:sldMasterMk cId="165056390" sldId="2147483660"/>
            <pc:sldLayoutMk cId="3260013767" sldId="2147483664"/>
          </pc:sldLayoutMkLst>
        </pc:sldLayoutChg>
        <pc:sldLayoutChg chg="del">
          <pc:chgData name="Abril Sitjas i Fuentes" userId="b66e3df8-7e84-4501-ad52-709c67e0b8e5" providerId="ADAL" clId="{85A8CAAC-2377-44B6-ACFD-0131D861D3D0}" dt="2024-11-28T12:14:00.452" v="408" actId="2696"/>
          <pc:sldLayoutMkLst>
            <pc:docMk/>
            <pc:sldMasterMk cId="165056390" sldId="2147483660"/>
            <pc:sldLayoutMk cId="2000045252" sldId="2147483665"/>
          </pc:sldLayoutMkLst>
        </pc:sldLayoutChg>
        <pc:sldLayoutChg chg="del">
          <pc:chgData name="Abril Sitjas i Fuentes" userId="b66e3df8-7e84-4501-ad52-709c67e0b8e5" providerId="ADAL" clId="{85A8CAAC-2377-44B6-ACFD-0131D861D3D0}" dt="2024-11-28T12:14:00.452" v="408" actId="2696"/>
          <pc:sldLayoutMkLst>
            <pc:docMk/>
            <pc:sldMasterMk cId="165056390" sldId="2147483660"/>
            <pc:sldLayoutMk cId="1822535471" sldId="2147483666"/>
          </pc:sldLayoutMkLst>
        </pc:sldLayoutChg>
        <pc:sldLayoutChg chg="del">
          <pc:chgData name="Abril Sitjas i Fuentes" userId="b66e3df8-7e84-4501-ad52-709c67e0b8e5" providerId="ADAL" clId="{85A8CAAC-2377-44B6-ACFD-0131D861D3D0}" dt="2024-11-28T12:14:00.452" v="408" actId="2696"/>
          <pc:sldLayoutMkLst>
            <pc:docMk/>
            <pc:sldMasterMk cId="165056390" sldId="2147483660"/>
            <pc:sldLayoutMk cId="3814374054" sldId="2147483667"/>
          </pc:sldLayoutMkLst>
        </pc:sldLayoutChg>
        <pc:sldLayoutChg chg="del">
          <pc:chgData name="Abril Sitjas i Fuentes" userId="b66e3df8-7e84-4501-ad52-709c67e0b8e5" providerId="ADAL" clId="{85A8CAAC-2377-44B6-ACFD-0131D861D3D0}" dt="2024-11-28T12:14:00.452" v="408" actId="2696"/>
          <pc:sldLayoutMkLst>
            <pc:docMk/>
            <pc:sldMasterMk cId="165056390" sldId="2147483660"/>
            <pc:sldLayoutMk cId="2173762509" sldId="2147483668"/>
          </pc:sldLayoutMkLst>
        </pc:sldLayoutChg>
        <pc:sldLayoutChg chg="del">
          <pc:chgData name="Abril Sitjas i Fuentes" userId="b66e3df8-7e84-4501-ad52-709c67e0b8e5" providerId="ADAL" clId="{85A8CAAC-2377-44B6-ACFD-0131D861D3D0}" dt="2024-11-28T12:14:00.452" v="408" actId="2696"/>
          <pc:sldLayoutMkLst>
            <pc:docMk/>
            <pc:sldMasterMk cId="165056390" sldId="2147483660"/>
            <pc:sldLayoutMk cId="331871206" sldId="2147483669"/>
          </pc:sldLayoutMkLst>
        </pc:sldLayoutChg>
        <pc:sldLayoutChg chg="del">
          <pc:chgData name="Abril Sitjas i Fuentes" userId="b66e3df8-7e84-4501-ad52-709c67e0b8e5" providerId="ADAL" clId="{85A8CAAC-2377-44B6-ACFD-0131D861D3D0}" dt="2024-11-28T12:14:00.452" v="408" actId="2696"/>
          <pc:sldLayoutMkLst>
            <pc:docMk/>
            <pc:sldMasterMk cId="165056390" sldId="2147483660"/>
            <pc:sldLayoutMk cId="2760008343" sldId="2147483670"/>
          </pc:sldLayoutMkLst>
        </pc:sldLayoutChg>
        <pc:sldLayoutChg chg="del">
          <pc:chgData name="Abril Sitjas i Fuentes" userId="b66e3df8-7e84-4501-ad52-709c67e0b8e5" providerId="ADAL" clId="{85A8CAAC-2377-44B6-ACFD-0131D861D3D0}" dt="2024-11-28T12:14:00.452" v="408" actId="2696"/>
          <pc:sldLayoutMkLst>
            <pc:docMk/>
            <pc:sldMasterMk cId="165056390" sldId="2147483660"/>
            <pc:sldLayoutMk cId="444863295" sldId="2147483671"/>
          </pc:sldLayoutMkLst>
        </pc:sldLayoutChg>
      </pc:sldMasterChg>
    </pc:docChg>
  </pc:docChgLst>
  <pc:docChgLst>
    <pc:chgData name="Lylia Boukelmoune Martí" userId="e299aa62-65b1-407e-8156-45aa4a7d9d94" providerId="ADAL" clId="{C4BBD905-045E-401C-B4A5-2AF0F2500EDF}"/>
    <pc:docChg chg="modSld">
      <pc:chgData name="Lylia Boukelmoune Martí" userId="e299aa62-65b1-407e-8156-45aa4a7d9d94" providerId="ADAL" clId="{C4BBD905-045E-401C-B4A5-2AF0F2500EDF}" dt="2025-02-11T10:40:53.687" v="2" actId="20577"/>
      <pc:docMkLst>
        <pc:docMk/>
      </pc:docMkLst>
      <pc:sldChg chg="modSp mod">
        <pc:chgData name="Lylia Boukelmoune Martí" userId="e299aa62-65b1-407e-8156-45aa4a7d9d94" providerId="ADAL" clId="{C4BBD905-045E-401C-B4A5-2AF0F2500EDF}" dt="2025-02-11T10:40:53.687" v="2" actId="20577"/>
        <pc:sldMkLst>
          <pc:docMk/>
          <pc:sldMk cId="2643353128" sldId="672"/>
        </pc:sldMkLst>
        <pc:spChg chg="mod">
          <ac:chgData name="Lylia Boukelmoune Martí" userId="e299aa62-65b1-407e-8156-45aa4a7d9d94" providerId="ADAL" clId="{C4BBD905-045E-401C-B4A5-2AF0F2500EDF}" dt="2025-02-11T10:40:53.687" v="2" actId="20577"/>
          <ac:spMkLst>
            <pc:docMk/>
            <pc:sldMk cId="2643353128" sldId="672"/>
            <ac:spMk id="36" creationId="{00000000-0000-0000-0000-000000000000}"/>
          </ac:spMkLst>
        </pc:spChg>
      </pc:sldChg>
    </pc:docChg>
  </pc:docChgLst>
  <pc:docChgLst>
    <pc:chgData name="Rosa María Cabrera Corchos" userId="f1659fda-de31-4a64-8d16-4a5c28fbfcfc" providerId="ADAL" clId="{ACF0383E-A3A9-45FE-BE96-43708087CB5D}"/>
    <pc:docChg chg="delSld">
      <pc:chgData name="Rosa María Cabrera Corchos" userId="f1659fda-de31-4a64-8d16-4a5c28fbfcfc" providerId="ADAL" clId="{ACF0383E-A3A9-45FE-BE96-43708087CB5D}" dt="2023-02-01T11:01:12.748" v="0" actId="2696"/>
      <pc:docMkLst>
        <pc:docMk/>
      </pc:docMkLst>
      <pc:sldChg chg="del">
        <pc:chgData name="Rosa María Cabrera Corchos" userId="f1659fda-de31-4a64-8d16-4a5c28fbfcfc" providerId="ADAL" clId="{ACF0383E-A3A9-45FE-BE96-43708087CB5D}" dt="2023-02-01T11:01:12.748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ACF0383E-A3A9-45FE-BE96-43708087CB5D}" dt="2023-02-01T11:01:12.748" v="0" actId="2696"/>
        <pc:sldMkLst>
          <pc:docMk/>
          <pc:sldMk cId="850449991" sldId="606"/>
        </pc:sldMkLst>
      </pc:sldChg>
    </pc:docChg>
  </pc:docChgLst>
  <pc:docChgLst>
    <pc:chgData name="Rosa María Cabrera Corchos" userId="f1659fda-de31-4a64-8d16-4a5c28fbfcfc" providerId="ADAL" clId="{6526E3D6-8C7D-4EBE-812A-C49E800B8177}"/>
    <pc:docChg chg="custSel modSld">
      <pc:chgData name="Rosa María Cabrera Corchos" userId="f1659fda-de31-4a64-8d16-4a5c28fbfcfc" providerId="ADAL" clId="{6526E3D6-8C7D-4EBE-812A-C49E800B8177}" dt="2022-01-24T12:52:10.041" v="64"/>
      <pc:docMkLst>
        <pc:docMk/>
      </pc:docMkLst>
      <pc:sldChg chg="addSp delSp modSp mod">
        <pc:chgData name="Rosa María Cabrera Corchos" userId="f1659fda-de31-4a64-8d16-4a5c28fbfcfc" providerId="ADAL" clId="{6526E3D6-8C7D-4EBE-812A-C49E800B8177}" dt="2022-01-24T12:51:14.593" v="48"/>
        <pc:sldMkLst>
          <pc:docMk/>
          <pc:sldMk cId="1074027259" sldId="334"/>
        </pc:sldMkLst>
      </pc:sldChg>
      <pc:sldChg chg="addSp delSp modSp mod">
        <pc:chgData name="Rosa María Cabrera Corchos" userId="f1659fda-de31-4a64-8d16-4a5c28fbfcfc" providerId="ADAL" clId="{6526E3D6-8C7D-4EBE-812A-C49E800B8177}" dt="2022-01-24T12:51:21.546" v="50"/>
        <pc:sldMkLst>
          <pc:docMk/>
          <pc:sldMk cId="4176253884" sldId="336"/>
        </pc:sldMkLst>
      </pc:sldChg>
      <pc:sldChg chg="addSp delSp modSp mod">
        <pc:chgData name="Rosa María Cabrera Corchos" userId="f1659fda-de31-4a64-8d16-4a5c28fbfcfc" providerId="ADAL" clId="{6526E3D6-8C7D-4EBE-812A-C49E800B8177}" dt="2022-01-24T12:51:40.041" v="56"/>
        <pc:sldMkLst>
          <pc:docMk/>
          <pc:sldMk cId="556384190" sldId="338"/>
        </pc:sldMkLst>
      </pc:sldChg>
      <pc:sldChg chg="modSp mod">
        <pc:chgData name="Rosa María Cabrera Corchos" userId="f1659fda-de31-4a64-8d16-4a5c28fbfcfc" providerId="ADAL" clId="{6526E3D6-8C7D-4EBE-812A-C49E800B8177}" dt="2022-01-24T12:49:16.207" v="22" actId="1035"/>
        <pc:sldMkLst>
          <pc:docMk/>
          <pc:sldMk cId="387273569" sldId="341"/>
        </pc:sldMkLst>
      </pc:sldChg>
      <pc:sldChg chg="addSp delSp modSp mod">
        <pc:chgData name="Rosa María Cabrera Corchos" userId="f1659fda-de31-4a64-8d16-4a5c28fbfcfc" providerId="ADAL" clId="{6526E3D6-8C7D-4EBE-812A-C49E800B8177}" dt="2022-01-24T12:50:57.881" v="44"/>
        <pc:sldMkLst>
          <pc:docMk/>
          <pc:sldMk cId="2902783971" sldId="369"/>
        </pc:sldMkLst>
      </pc:sldChg>
      <pc:sldChg chg="addSp delSp modSp mod">
        <pc:chgData name="Rosa María Cabrera Corchos" userId="f1659fda-de31-4a64-8d16-4a5c28fbfcfc" providerId="ADAL" clId="{6526E3D6-8C7D-4EBE-812A-C49E800B8177}" dt="2022-01-24T12:52:03.195" v="62"/>
        <pc:sldMkLst>
          <pc:docMk/>
          <pc:sldMk cId="2290115369" sldId="370"/>
        </pc:sldMkLst>
      </pc:sldChg>
      <pc:sldChg chg="addSp delSp modSp mod">
        <pc:chgData name="Rosa María Cabrera Corchos" userId="f1659fda-de31-4a64-8d16-4a5c28fbfcfc" providerId="ADAL" clId="{6526E3D6-8C7D-4EBE-812A-C49E800B8177}" dt="2022-01-24T12:51:08.092" v="46"/>
        <pc:sldMkLst>
          <pc:docMk/>
          <pc:sldMk cId="4226424508" sldId="377"/>
        </pc:sldMkLst>
      </pc:sldChg>
      <pc:sldChg chg="addSp delSp modSp mod">
        <pc:chgData name="Rosa María Cabrera Corchos" userId="f1659fda-de31-4a64-8d16-4a5c28fbfcfc" providerId="ADAL" clId="{6526E3D6-8C7D-4EBE-812A-C49E800B8177}" dt="2022-01-24T12:51:27.644" v="52"/>
        <pc:sldMkLst>
          <pc:docMk/>
          <pc:sldMk cId="1212187556" sldId="378"/>
        </pc:sldMkLst>
      </pc:sldChg>
      <pc:sldChg chg="addSp delSp modSp mod">
        <pc:chgData name="Rosa María Cabrera Corchos" userId="f1659fda-de31-4a64-8d16-4a5c28fbfcfc" providerId="ADAL" clId="{6526E3D6-8C7D-4EBE-812A-C49E800B8177}" dt="2022-01-24T12:51:33.990" v="54"/>
        <pc:sldMkLst>
          <pc:docMk/>
          <pc:sldMk cId="1485271109" sldId="591"/>
        </pc:sldMkLst>
      </pc:sldChg>
      <pc:sldChg chg="addSp delSp modSp mod">
        <pc:chgData name="Rosa María Cabrera Corchos" userId="f1659fda-de31-4a64-8d16-4a5c28fbfcfc" providerId="ADAL" clId="{6526E3D6-8C7D-4EBE-812A-C49E800B8177}" dt="2022-01-24T12:51:46.949" v="58"/>
        <pc:sldMkLst>
          <pc:docMk/>
          <pc:sldMk cId="3814695243" sldId="592"/>
        </pc:sldMkLst>
      </pc:sldChg>
      <pc:sldChg chg="addSp delSp modSp mod">
        <pc:chgData name="Rosa María Cabrera Corchos" userId="f1659fda-de31-4a64-8d16-4a5c28fbfcfc" providerId="ADAL" clId="{6526E3D6-8C7D-4EBE-812A-C49E800B8177}" dt="2022-01-24T12:52:10.041" v="64"/>
        <pc:sldMkLst>
          <pc:docMk/>
          <pc:sldMk cId="1674880660" sldId="593"/>
        </pc:sldMkLst>
      </pc:sldChg>
      <pc:sldChg chg="addSp delSp modSp mod">
        <pc:chgData name="Rosa María Cabrera Corchos" userId="f1659fda-de31-4a64-8d16-4a5c28fbfcfc" providerId="ADAL" clId="{6526E3D6-8C7D-4EBE-812A-C49E800B8177}" dt="2022-01-24T12:51:55.084" v="60"/>
        <pc:sldMkLst>
          <pc:docMk/>
          <pc:sldMk cId="1461100932" sldId="594"/>
        </pc:sldMkLst>
      </pc:sldChg>
      <pc:sldChg chg="addSp delSp modSp mod">
        <pc:chgData name="Rosa María Cabrera Corchos" userId="f1659fda-de31-4a64-8d16-4a5c28fbfcfc" providerId="ADAL" clId="{6526E3D6-8C7D-4EBE-812A-C49E800B8177}" dt="2022-01-24T12:49:43.903" v="24"/>
        <pc:sldMkLst>
          <pc:docMk/>
          <pc:sldMk cId="1200304729" sldId="609"/>
        </pc:sldMkLst>
      </pc:sldChg>
      <pc:sldChg chg="addSp delSp modSp mod">
        <pc:chgData name="Rosa María Cabrera Corchos" userId="f1659fda-de31-4a64-8d16-4a5c28fbfcfc" providerId="ADAL" clId="{6526E3D6-8C7D-4EBE-812A-C49E800B8177}" dt="2022-01-24T12:49:51.542" v="26"/>
        <pc:sldMkLst>
          <pc:docMk/>
          <pc:sldMk cId="2165813363" sldId="610"/>
        </pc:sldMkLst>
      </pc:sldChg>
      <pc:sldChg chg="addSp delSp modSp mod">
        <pc:chgData name="Rosa María Cabrera Corchos" userId="f1659fda-de31-4a64-8d16-4a5c28fbfcfc" providerId="ADAL" clId="{6526E3D6-8C7D-4EBE-812A-C49E800B8177}" dt="2022-01-24T12:49:59.261" v="28"/>
        <pc:sldMkLst>
          <pc:docMk/>
          <pc:sldMk cId="754613613" sldId="611"/>
        </pc:sldMkLst>
      </pc:sldChg>
      <pc:sldChg chg="addSp delSp modSp mod">
        <pc:chgData name="Rosa María Cabrera Corchos" userId="f1659fda-de31-4a64-8d16-4a5c28fbfcfc" providerId="ADAL" clId="{6526E3D6-8C7D-4EBE-812A-C49E800B8177}" dt="2022-01-24T12:50:06.230" v="30"/>
        <pc:sldMkLst>
          <pc:docMk/>
          <pc:sldMk cId="459597153" sldId="612"/>
        </pc:sldMkLst>
      </pc:sldChg>
      <pc:sldChg chg="addSp delSp modSp mod">
        <pc:chgData name="Rosa María Cabrera Corchos" userId="f1659fda-de31-4a64-8d16-4a5c28fbfcfc" providerId="ADAL" clId="{6526E3D6-8C7D-4EBE-812A-C49E800B8177}" dt="2022-01-24T12:50:13.704" v="32"/>
        <pc:sldMkLst>
          <pc:docMk/>
          <pc:sldMk cId="1827614296" sldId="613"/>
        </pc:sldMkLst>
      </pc:sldChg>
      <pc:sldChg chg="addSp delSp modSp mod">
        <pc:chgData name="Rosa María Cabrera Corchos" userId="f1659fda-de31-4a64-8d16-4a5c28fbfcfc" providerId="ADAL" clId="{6526E3D6-8C7D-4EBE-812A-C49E800B8177}" dt="2022-01-24T12:50:20.867" v="34"/>
        <pc:sldMkLst>
          <pc:docMk/>
          <pc:sldMk cId="319811147" sldId="614"/>
        </pc:sldMkLst>
      </pc:sldChg>
      <pc:sldChg chg="addSp delSp modSp mod">
        <pc:chgData name="Rosa María Cabrera Corchos" userId="f1659fda-de31-4a64-8d16-4a5c28fbfcfc" providerId="ADAL" clId="{6526E3D6-8C7D-4EBE-812A-C49E800B8177}" dt="2022-01-24T12:50:27.971" v="36"/>
        <pc:sldMkLst>
          <pc:docMk/>
          <pc:sldMk cId="1141301197" sldId="615"/>
        </pc:sldMkLst>
      </pc:sldChg>
      <pc:sldChg chg="addSp delSp modSp mod">
        <pc:chgData name="Rosa María Cabrera Corchos" userId="f1659fda-de31-4a64-8d16-4a5c28fbfcfc" providerId="ADAL" clId="{6526E3D6-8C7D-4EBE-812A-C49E800B8177}" dt="2022-01-24T12:50:37.194" v="38"/>
        <pc:sldMkLst>
          <pc:docMk/>
          <pc:sldMk cId="2618391014" sldId="616"/>
        </pc:sldMkLst>
      </pc:sldChg>
      <pc:sldChg chg="addSp delSp modSp mod">
        <pc:chgData name="Rosa María Cabrera Corchos" userId="f1659fda-de31-4a64-8d16-4a5c28fbfcfc" providerId="ADAL" clId="{6526E3D6-8C7D-4EBE-812A-C49E800B8177}" dt="2022-01-24T12:50:43.868" v="40"/>
        <pc:sldMkLst>
          <pc:docMk/>
          <pc:sldMk cId="2321579212" sldId="617"/>
        </pc:sldMkLst>
      </pc:sldChg>
      <pc:sldChg chg="addSp delSp modSp mod">
        <pc:chgData name="Rosa María Cabrera Corchos" userId="f1659fda-de31-4a64-8d16-4a5c28fbfcfc" providerId="ADAL" clId="{6526E3D6-8C7D-4EBE-812A-C49E800B8177}" dt="2022-01-24T12:50:51.358" v="42"/>
        <pc:sldMkLst>
          <pc:docMk/>
          <pc:sldMk cId="3591891766" sldId="618"/>
        </pc:sldMkLst>
      </pc:sldChg>
    </pc:docChg>
  </pc:docChgLst>
  <pc:docChgLst>
    <pc:chgData name="Rosa María Cabrera Corchos" userId="f1659fda-de31-4a64-8d16-4a5c28fbfcfc" providerId="ADAL" clId="{A8E48F83-6C7A-458A-A148-8E02E45CA838}"/>
    <pc:docChg chg="modSld">
      <pc:chgData name="Rosa María Cabrera Corchos" userId="f1659fda-de31-4a64-8d16-4a5c28fbfcfc" providerId="ADAL" clId="{A8E48F83-6C7A-458A-A148-8E02E45CA838}" dt="2023-01-12T12:03:25.865" v="31" actId="20577"/>
      <pc:docMkLst>
        <pc:docMk/>
      </pc:docMkLst>
      <pc:sldChg chg="modSp mod">
        <pc:chgData name="Rosa María Cabrera Corchos" userId="f1659fda-de31-4a64-8d16-4a5c28fbfcfc" providerId="ADAL" clId="{A8E48F83-6C7A-458A-A148-8E02E45CA838}" dt="2023-01-12T12:03:25.865" v="31" actId="20577"/>
        <pc:sldMkLst>
          <pc:docMk/>
          <pc:sldMk cId="1485271109" sldId="591"/>
        </pc:sldMkLst>
      </pc:sldChg>
      <pc:sldChg chg="modSp mod">
        <pc:chgData name="Rosa María Cabrera Corchos" userId="f1659fda-de31-4a64-8d16-4a5c28fbfcfc" providerId="ADAL" clId="{A8E48F83-6C7A-458A-A148-8E02E45CA838}" dt="2023-01-12T11:59:26.774" v="0" actId="14826"/>
        <pc:sldMkLst>
          <pc:docMk/>
          <pc:sldMk cId="2165813363" sldId="610"/>
        </pc:sldMkLst>
      </pc:sldChg>
      <pc:sldChg chg="modSp mod">
        <pc:chgData name="Rosa María Cabrera Corchos" userId="f1659fda-de31-4a64-8d16-4a5c28fbfcfc" providerId="ADAL" clId="{A8E48F83-6C7A-458A-A148-8E02E45CA838}" dt="2023-01-12T11:59:37.140" v="1" actId="14826"/>
        <pc:sldMkLst>
          <pc:docMk/>
          <pc:sldMk cId="754613613" sldId="611"/>
        </pc:sldMkLst>
      </pc:sldChg>
      <pc:sldChg chg="modSp mod">
        <pc:chgData name="Rosa María Cabrera Corchos" userId="f1659fda-de31-4a64-8d16-4a5c28fbfcfc" providerId="ADAL" clId="{A8E48F83-6C7A-458A-A148-8E02E45CA838}" dt="2023-01-12T12:00:27.722" v="2" actId="14826"/>
        <pc:sldMkLst>
          <pc:docMk/>
          <pc:sldMk cId="459597153" sldId="612"/>
        </pc:sldMkLst>
      </pc:sldChg>
      <pc:sldChg chg="modSp mod">
        <pc:chgData name="Rosa María Cabrera Corchos" userId="f1659fda-de31-4a64-8d16-4a5c28fbfcfc" providerId="ADAL" clId="{A8E48F83-6C7A-458A-A148-8E02E45CA838}" dt="2023-01-12T12:00:51.104" v="3" actId="14826"/>
        <pc:sldMkLst>
          <pc:docMk/>
          <pc:sldMk cId="2321579212" sldId="617"/>
        </pc:sldMkLst>
      </pc:sldChg>
      <pc:sldChg chg="modSp mod">
        <pc:chgData name="Rosa María Cabrera Corchos" userId="f1659fda-de31-4a64-8d16-4a5c28fbfcfc" providerId="ADAL" clId="{A8E48F83-6C7A-458A-A148-8E02E45CA838}" dt="2023-01-12T12:01:02.073" v="4" actId="14826"/>
        <pc:sldMkLst>
          <pc:docMk/>
          <pc:sldMk cId="3591891766" sldId="618"/>
        </pc:sldMkLst>
      </pc:sldChg>
    </pc:docChg>
  </pc:docChgLst>
  <pc:docChgLst>
    <pc:chgData name="Abril Sitjas i Fuentes" userId="b66e3df8-7e84-4501-ad52-709c67e0b8e5" providerId="ADAL" clId="{3C6C04EB-5BBA-438E-86DE-1561E72E21A9}"/>
    <pc:docChg chg="undo custSel addSld delSld modSld">
      <pc:chgData name="Abril Sitjas i Fuentes" userId="b66e3df8-7e84-4501-ad52-709c67e0b8e5" providerId="ADAL" clId="{3C6C04EB-5BBA-438E-86DE-1561E72E21A9}" dt="2025-03-26T10:20:31.596" v="25" actId="1035"/>
      <pc:docMkLst>
        <pc:docMk/>
      </pc:docMkLst>
      <pc:sldChg chg="del">
        <pc:chgData name="Abril Sitjas i Fuentes" userId="b66e3df8-7e84-4501-ad52-709c67e0b8e5" providerId="ADAL" clId="{3C6C04EB-5BBA-438E-86DE-1561E72E21A9}" dt="2025-03-26T10:19:56.296" v="21" actId="2696"/>
        <pc:sldMkLst>
          <pc:docMk/>
          <pc:sldMk cId="1074027259" sldId="334"/>
        </pc:sldMkLst>
      </pc:sldChg>
      <pc:sldChg chg="addSp delSp modSp mod delAnim modAnim">
        <pc:chgData name="Abril Sitjas i Fuentes" userId="b66e3df8-7e84-4501-ad52-709c67e0b8e5" providerId="ADAL" clId="{3C6C04EB-5BBA-438E-86DE-1561E72E21A9}" dt="2025-03-26T10:19:52.673" v="20"/>
        <pc:sldMkLst>
          <pc:docMk/>
          <pc:sldMk cId="4226424508" sldId="377"/>
        </pc:sldMkLst>
        <pc:spChg chg="mod">
          <ac:chgData name="Abril Sitjas i Fuentes" userId="b66e3df8-7e84-4501-ad52-709c67e0b8e5" providerId="ADAL" clId="{3C6C04EB-5BBA-438E-86DE-1561E72E21A9}" dt="2025-03-26T10:19:52.673" v="20"/>
          <ac:spMkLst>
            <pc:docMk/>
            <pc:sldMk cId="4226424508" sldId="377"/>
            <ac:spMk id="6" creationId="{ACAB86D2-48AE-661F-8547-1A8A846098F3}"/>
          </ac:spMkLst>
        </pc:spChg>
        <pc:spChg chg="mod">
          <ac:chgData name="Abril Sitjas i Fuentes" userId="b66e3df8-7e84-4501-ad52-709c67e0b8e5" providerId="ADAL" clId="{3C6C04EB-5BBA-438E-86DE-1561E72E21A9}" dt="2025-03-26T10:19:42.638" v="19" actId="1076"/>
          <ac:spMkLst>
            <pc:docMk/>
            <pc:sldMk cId="4226424508" sldId="377"/>
            <ac:spMk id="11" creationId="{EA1F7D76-B3C6-4B84-B56C-01C0BFD79E99}"/>
          </ac:spMkLst>
        </pc:spChg>
        <pc:grpChg chg="add mod">
          <ac:chgData name="Abril Sitjas i Fuentes" userId="b66e3df8-7e84-4501-ad52-709c67e0b8e5" providerId="ADAL" clId="{3C6C04EB-5BBA-438E-86DE-1561E72E21A9}" dt="2025-03-26T10:19:52.673" v="20"/>
          <ac:grpSpMkLst>
            <pc:docMk/>
            <pc:sldMk cId="4226424508" sldId="377"/>
            <ac:grpSpMk id="5" creationId="{9E7EC2AB-3B3C-BA3C-537C-FD81A1391FB1}"/>
          </ac:grpSpMkLst>
        </pc:grpChg>
        <pc:picChg chg="add mod">
          <ac:chgData name="Abril Sitjas i Fuentes" userId="b66e3df8-7e84-4501-ad52-709c67e0b8e5" providerId="ADAL" clId="{3C6C04EB-5BBA-438E-86DE-1561E72E21A9}" dt="2025-03-26T10:19:36.310" v="18" actId="1076"/>
          <ac:picMkLst>
            <pc:docMk/>
            <pc:sldMk cId="4226424508" sldId="377"/>
            <ac:picMk id="4" creationId="{2A166B52-DD36-4F8C-93D2-4181FEE19ADF}"/>
          </ac:picMkLst>
        </pc:picChg>
        <pc:picChg chg="mod">
          <ac:chgData name="Abril Sitjas i Fuentes" userId="b66e3df8-7e84-4501-ad52-709c67e0b8e5" providerId="ADAL" clId="{3C6C04EB-5BBA-438E-86DE-1561E72E21A9}" dt="2025-03-26T10:19:52.673" v="20"/>
          <ac:picMkLst>
            <pc:docMk/>
            <pc:sldMk cId="4226424508" sldId="377"/>
            <ac:picMk id="7" creationId="{A5B28FD1-AB35-4836-1189-3D8973AB0B1C}"/>
          </ac:picMkLst>
        </pc:picChg>
        <pc:picChg chg="del">
          <ac:chgData name="Abril Sitjas i Fuentes" userId="b66e3df8-7e84-4501-ad52-709c67e0b8e5" providerId="ADAL" clId="{3C6C04EB-5BBA-438E-86DE-1561E72E21A9}" dt="2025-03-26T10:19:31.039" v="16" actId="21"/>
          <ac:picMkLst>
            <pc:docMk/>
            <pc:sldMk cId="4226424508" sldId="377"/>
            <ac:picMk id="12" creationId="{2A166B52-DD36-4F8C-93D2-4181FEE19ADF}"/>
          </ac:picMkLst>
        </pc:picChg>
      </pc:sldChg>
      <pc:sldChg chg="addSp modSp mod">
        <pc:chgData name="Abril Sitjas i Fuentes" userId="b66e3df8-7e84-4501-ad52-709c67e0b8e5" providerId="ADAL" clId="{3C6C04EB-5BBA-438E-86DE-1561E72E21A9}" dt="2025-03-26T10:18:22.215" v="8"/>
        <pc:sldMkLst>
          <pc:docMk/>
          <pc:sldMk cId="2165813363" sldId="610"/>
        </pc:sldMkLst>
        <pc:spChg chg="mod">
          <ac:chgData name="Abril Sitjas i Fuentes" userId="b66e3df8-7e84-4501-ad52-709c67e0b8e5" providerId="ADAL" clId="{3C6C04EB-5BBA-438E-86DE-1561E72E21A9}" dt="2025-03-26T10:18:22.215" v="8"/>
          <ac:spMkLst>
            <pc:docMk/>
            <pc:sldMk cId="2165813363" sldId="610"/>
            <ac:spMk id="5" creationId="{5CE2DC5F-B06F-364B-5363-4E177FE1A051}"/>
          </ac:spMkLst>
        </pc:spChg>
        <pc:spChg chg="mod">
          <ac:chgData name="Abril Sitjas i Fuentes" userId="b66e3df8-7e84-4501-ad52-709c67e0b8e5" providerId="ADAL" clId="{3C6C04EB-5BBA-438E-86DE-1561E72E21A9}" dt="2025-03-26T10:17:52.059" v="6" actId="1036"/>
          <ac:spMkLst>
            <pc:docMk/>
            <pc:sldMk cId="2165813363" sldId="610"/>
            <ac:spMk id="8" creationId="{36A1CFAC-BE3E-463F-BE2D-8087216FBA5E}"/>
          </ac:spMkLst>
        </pc:spChg>
        <pc:grpChg chg="add mod">
          <ac:chgData name="Abril Sitjas i Fuentes" userId="b66e3df8-7e84-4501-ad52-709c67e0b8e5" providerId="ADAL" clId="{3C6C04EB-5BBA-438E-86DE-1561E72E21A9}" dt="2025-03-26T10:18:22.215" v="8"/>
          <ac:grpSpMkLst>
            <pc:docMk/>
            <pc:sldMk cId="2165813363" sldId="610"/>
            <ac:grpSpMk id="4" creationId="{EDFE9ED6-0B4A-44FA-9CF8-AC725EA7E257}"/>
          </ac:grpSpMkLst>
        </pc:grpChg>
        <pc:picChg chg="mod">
          <ac:chgData name="Abril Sitjas i Fuentes" userId="b66e3df8-7e84-4501-ad52-709c67e0b8e5" providerId="ADAL" clId="{3C6C04EB-5BBA-438E-86DE-1561E72E21A9}" dt="2025-03-26T10:18:22.215" v="8"/>
          <ac:picMkLst>
            <pc:docMk/>
            <pc:sldMk cId="2165813363" sldId="610"/>
            <ac:picMk id="6" creationId="{BDD9FF9E-D484-8A41-180C-1C2BE78FFAFD}"/>
          </ac:picMkLst>
        </pc:picChg>
        <pc:picChg chg="mod">
          <ac:chgData name="Abril Sitjas i Fuentes" userId="b66e3df8-7e84-4501-ad52-709c67e0b8e5" providerId="ADAL" clId="{3C6C04EB-5BBA-438E-86DE-1561E72E21A9}" dt="2025-03-26T10:17:36.653" v="1" actId="1076"/>
          <ac:picMkLst>
            <pc:docMk/>
            <pc:sldMk cId="2165813363" sldId="610"/>
            <ac:picMk id="12" creationId="{E6D86E2A-6237-4249-B614-6008D4E8BF10}"/>
          </ac:picMkLst>
        </pc:picChg>
      </pc:sldChg>
      <pc:sldChg chg="addSp modSp add del modAnim">
        <pc:chgData name="Abril Sitjas i Fuentes" userId="b66e3df8-7e84-4501-ad52-709c67e0b8e5" providerId="ADAL" clId="{3C6C04EB-5BBA-438E-86DE-1561E72E21A9}" dt="2025-03-26T10:19:15.752" v="15" actId="2696"/>
        <pc:sldMkLst>
          <pc:docMk/>
          <pc:sldMk cId="754613613" sldId="611"/>
        </pc:sldMkLst>
        <pc:spChg chg="mod">
          <ac:chgData name="Abril Sitjas i Fuentes" userId="b66e3df8-7e84-4501-ad52-709c67e0b8e5" providerId="ADAL" clId="{3C6C04EB-5BBA-438E-86DE-1561E72E21A9}" dt="2025-03-26T10:18:16.756" v="7" actId="164"/>
          <ac:spMkLst>
            <pc:docMk/>
            <pc:sldMk cId="754613613" sldId="611"/>
            <ac:spMk id="4" creationId="{AF30BE2B-B88C-EDE2-30E3-9D1D97CF1767}"/>
          </ac:spMkLst>
        </pc:spChg>
        <pc:grpChg chg="add mod">
          <ac:chgData name="Abril Sitjas i Fuentes" userId="b66e3df8-7e84-4501-ad52-709c67e0b8e5" providerId="ADAL" clId="{3C6C04EB-5BBA-438E-86DE-1561E72E21A9}" dt="2025-03-26T10:18:16.756" v="7" actId="164"/>
          <ac:grpSpMkLst>
            <pc:docMk/>
            <pc:sldMk cId="754613613" sldId="611"/>
            <ac:grpSpMk id="7" creationId="{F1008CE7-72C7-9ACC-9936-AECE17F6FDED}"/>
          </ac:grpSpMkLst>
        </pc:grpChg>
        <pc:picChg chg="mod">
          <ac:chgData name="Abril Sitjas i Fuentes" userId="b66e3df8-7e84-4501-ad52-709c67e0b8e5" providerId="ADAL" clId="{3C6C04EB-5BBA-438E-86DE-1561E72E21A9}" dt="2025-03-26T10:18:16.756" v="7" actId="164"/>
          <ac:picMkLst>
            <pc:docMk/>
            <pc:sldMk cId="754613613" sldId="611"/>
            <ac:picMk id="5" creationId="{90A5CE78-5DA9-5752-FCE0-67B013E52CE8}"/>
          </ac:picMkLst>
        </pc:picChg>
      </pc:sldChg>
      <pc:sldChg chg="modSp mod">
        <pc:chgData name="Abril Sitjas i Fuentes" userId="b66e3df8-7e84-4501-ad52-709c67e0b8e5" providerId="ADAL" clId="{3C6C04EB-5BBA-438E-86DE-1561E72E21A9}" dt="2025-03-26T10:20:31.596" v="25" actId="1035"/>
        <pc:sldMkLst>
          <pc:docMk/>
          <pc:sldMk cId="3316851170" sldId="666"/>
        </pc:sldMkLst>
        <pc:picChg chg="mod">
          <ac:chgData name="Abril Sitjas i Fuentes" userId="b66e3df8-7e84-4501-ad52-709c67e0b8e5" providerId="ADAL" clId="{3C6C04EB-5BBA-438E-86DE-1561E72E21A9}" dt="2025-03-26T10:20:31.596" v="25" actId="1035"/>
          <ac:picMkLst>
            <pc:docMk/>
            <pc:sldMk cId="3316851170" sldId="666"/>
            <ac:picMk id="25" creationId="{FAB0B5CE-EE0C-3C40-B486-599D23807591}"/>
          </ac:picMkLst>
        </pc:picChg>
        <pc:picChg chg="mod">
          <ac:chgData name="Abril Sitjas i Fuentes" userId="b66e3df8-7e84-4501-ad52-709c67e0b8e5" providerId="ADAL" clId="{3C6C04EB-5BBA-438E-86DE-1561E72E21A9}" dt="2025-03-26T10:20:29.406" v="23" actId="1035"/>
          <ac:picMkLst>
            <pc:docMk/>
            <pc:sldMk cId="3316851170" sldId="666"/>
            <ac:picMk id="26" creationId="{BDEA7569-0070-0043-90B0-FF970A78B49C}"/>
          </ac:picMkLst>
        </pc:picChg>
        <pc:picChg chg="mod">
          <ac:chgData name="Abril Sitjas i Fuentes" userId="b66e3df8-7e84-4501-ad52-709c67e0b8e5" providerId="ADAL" clId="{3C6C04EB-5BBA-438E-86DE-1561E72E21A9}" dt="2025-03-26T10:20:29.903" v="24" actId="1035"/>
          <ac:picMkLst>
            <pc:docMk/>
            <pc:sldMk cId="3316851170" sldId="666"/>
            <ac:picMk id="3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1930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8818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Informació general, </a:t>
            </a:r>
            <a:r>
              <a:rPr lang="ca-ES" sz="1200" i="0" dirty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Accés, </a:t>
            </a:r>
            <a:r>
              <a:rPr lang="ca-ES" sz="1200" i="0" dirty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Pla d’estudis, </a:t>
            </a:r>
            <a:r>
              <a:rPr lang="ca-ES" sz="1200" i="0" dirty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Matrícula, </a:t>
            </a:r>
            <a:r>
              <a:rPr lang="ca-ES" sz="1200" i="0" dirty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Qualitat, </a:t>
            </a:r>
            <a:r>
              <a:rPr lang="ca-ES" sz="1200" i="0" dirty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8818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2.wdp"/><Relationship Id="rId7" Type="http://schemas.openxmlformats.org/officeDocument/2006/relationships/hyperlink" Target="https://www.uab.cat/web/estudiar/llistat-de-graus/pla-d-estudis/guies-docents/x-1345467811508.html?param1=1224052401890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x-1345467811493.html?param1=1224052401890" TargetMode="External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x-1345467819221.html?param1=122405240189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x-1216708253769.html?param1=1224052401890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criminologia-1216708251447.html?param1=122405240189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hyperlink" Target="https://www.uab.cat/web/estudiar/llistat-de-graus/acces/x-1216708253769.html?param1=1345667501589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3.wdp"/><Relationship Id="rId9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criminologia-dret-1216708251447.html?param1=1345667501589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x-1216708253769.html?param1=1345667501589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6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s/graus/horaris-i-aulari-1345711524880.html" TargetMode="External"/><Relationship Id="rId4" Type="http://schemas.microsoft.com/office/2007/relationships/hdphoto" Target="../media/hdphoto3.wdp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3.wdp"/><Relationship Id="rId7" Type="http://schemas.openxmlformats.org/officeDocument/2006/relationships/hyperlink" Target="https://www.uab.cat/web/estudiar/llistat-de-graus/pla-d-estudis/guies-docents/x-1345467811508.html?param1=1345667501589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x-1345467811493.html?param1=1345667501589" TargetMode="External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3.wdp"/><Relationship Id="rId7" Type="http://schemas.openxmlformats.org/officeDocument/2006/relationships/hyperlink" Target="https://www.uab.cat/web/estudiar/llistat-de-graus/pla-d-estudis/competencies/dret-1345467819221.html?param1=1258702368123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x-1345467819221.html?param1=1224052401890" TargetMode="External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criminologia-dret-1216708251447.html?param1=1345667501589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4.png"/><Relationship Id="rId18" Type="http://schemas.openxmlformats.org/officeDocument/2006/relationships/image" Target="../media/image6.png"/><Relationship Id="rId3" Type="http://schemas.openxmlformats.org/officeDocument/2006/relationships/image" Target="../media/image57.jpeg"/><Relationship Id="rId7" Type="http://schemas.openxmlformats.org/officeDocument/2006/relationships/image" Target="../media/image4.png"/><Relationship Id="rId12" Type="http://schemas.openxmlformats.org/officeDocument/2006/relationships/image" Target="../media/image63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microsoft.com/office/2007/relationships/hdphoto" Target="../media/hdphoto4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6.jpeg"/><Relationship Id="rId7" Type="http://schemas.openxmlformats.org/officeDocument/2006/relationships/image" Target="../media/image68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5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7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jpeg"/><Relationship Id="rId3" Type="http://schemas.openxmlformats.org/officeDocument/2006/relationships/image" Target="../media/image69.png"/><Relationship Id="rId7" Type="http://schemas.openxmlformats.org/officeDocument/2006/relationships/image" Target="../media/image71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74.png"/><Relationship Id="rId4" Type="http://schemas.microsoft.com/office/2007/relationships/hdphoto" Target="../media/hdphoto6.wdp"/><Relationship Id="rId9" Type="http://schemas.openxmlformats.org/officeDocument/2006/relationships/image" Target="../media/image73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6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78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7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6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78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7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80.jpeg"/><Relationship Id="rId7" Type="http://schemas.openxmlformats.org/officeDocument/2006/relationships/image" Target="../media/image82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7.wdp"/><Relationship Id="rId10" Type="http://schemas.openxmlformats.org/officeDocument/2006/relationships/image" Target="../media/image5.svg"/><Relationship Id="rId4" Type="http://schemas.openxmlformats.org/officeDocument/2006/relationships/image" Target="../media/image81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x-1216708253769.html?param1=1224052401890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criminologia-1216708251447.html?param1=1224052401890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x-1216708253769.html?param1=1224052401890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s/graus/horaris-i-aulari-1345711524880.html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Grau en Criminologia i Grau en Criminologia + Dret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23558" y="5434411"/>
            <a:ext cx="8096884" cy="112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Criminologia</a:t>
            </a:r>
            <a:r>
              <a:rPr kumimoji="0" lang="es-E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Criminologia</a:t>
            </a: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</a:t>
            </a: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15">
            <a:extLst>
              <a:ext uri="{FF2B5EF4-FFF2-40B4-BE49-F238E27FC236}">
                <a16:creationId xmlns:a16="http://schemas.microsoft.com/office/drawing/2014/main" id="{6C31D918-5CD4-4EC9-BBFD-4FBB327022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49"/>
          <a:stretch/>
        </p:blipFill>
        <p:spPr bwMode="auto">
          <a:xfrm>
            <a:off x="-39908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60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120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893462"/>
            <a:ext cx="7218504" cy="738664"/>
            <a:chOff x="1075642" y="3893462"/>
            <a:chExt cx="7218504" cy="738664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48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30173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les mencions. </a:t>
              </a: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Assignatura optativa de pràctiques externes (4t curs).</a:t>
              </a:r>
            </a:p>
          </p:txBody>
        </p:sp>
      </p:grpSp>
      <p:sp>
        <p:nvSpPr>
          <p:cNvPr id="38" name="CuadroTexto 37">
            <a:hlinkClick r:id="rId4"/>
            <a:extLst>
              <a:ext uri="{FF2B5EF4-FFF2-40B4-BE49-F238E27FC236}">
                <a16:creationId xmlns:a16="http://schemas.microsoft.com/office/drawing/2014/main" id="{EAC1018C-76A9-496F-9D18-91545723B028}"/>
              </a:ext>
            </a:extLst>
          </p:cNvPr>
          <p:cNvSpPr txBox="1"/>
          <p:nvPr/>
        </p:nvSpPr>
        <p:spPr>
          <a:xfrm>
            <a:off x="6005198" y="5697376"/>
            <a:ext cx="262311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7D6284E3-0357-4C72-A91C-A5FF1AA22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00626" y="5662332"/>
            <a:ext cx="299886" cy="309258"/>
          </a:xfrm>
          <a:prstGeom prst="rect">
            <a:avLst/>
          </a:prstGeom>
        </p:spPr>
      </p:pic>
      <p:sp>
        <p:nvSpPr>
          <p:cNvPr id="40" name="CuadroTexto 39">
            <a:hlinkClick r:id="rId7"/>
            <a:extLst>
              <a:ext uri="{FF2B5EF4-FFF2-40B4-BE49-F238E27FC236}">
                <a16:creationId xmlns:a16="http://schemas.microsoft.com/office/drawing/2014/main" id="{DC9267A6-7105-4BAA-8058-B88CAA032932}"/>
              </a:ext>
            </a:extLst>
          </p:cNvPr>
          <p:cNvSpPr txBox="1"/>
          <p:nvPr/>
        </p:nvSpPr>
        <p:spPr>
          <a:xfrm>
            <a:off x="6025934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AE15F3B5-B868-441F-A56F-18EBD7F517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00626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64AD31CE-7F90-150D-9F8E-C41C80BC93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01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2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2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8" grpId="0"/>
      <p:bldP spid="38" grpId="1"/>
      <p:bldP spid="40" grpId="0"/>
      <p:bldP spid="4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5">
            <a:extLst>
              <a:ext uri="{FF2B5EF4-FFF2-40B4-BE49-F238E27FC236}">
                <a16:creationId xmlns:a16="http://schemas.microsoft.com/office/drawing/2014/main" id="{F6A88207-8F74-43A8-8FA6-50C81594B3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49"/>
          <a:stretch/>
        </p:blipFill>
        <p:spPr bwMode="auto">
          <a:xfrm>
            <a:off x="-39908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1637160"/>
            <a:ext cx="7236330" cy="395517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Estudiaràs el delicte, el delinqüent, la víctima i els sistemes de control social de la delinqüència.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Aprendràs com dissenyar i aplicar plans de prevenció i intervenció de la delinqüència; podràs orientar la teva tasca a la rehabilitació i a l’atenció de les víctimes.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Estudiaràs com fer recerca, com interpretar-la i com avaluar-la.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Generaràs i potenciaràs el teu pensament crític i el compromís ètic.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Podràs orientar el teu futur professional gràcies a les dues mencions que ofereix el grau: </a:t>
            </a:r>
            <a:r>
              <a:rPr lang="ca-ES" sz="1600" b="1" dirty="0">
                <a:latin typeface="Arial"/>
                <a:cs typeface="Arial"/>
              </a:rPr>
              <a:t>Execució Pena</a:t>
            </a:r>
            <a:r>
              <a:rPr lang="ca-ES" sz="1600" dirty="0">
                <a:latin typeface="Arial"/>
                <a:cs typeface="Arial"/>
              </a:rPr>
              <a:t>l i </a:t>
            </a:r>
            <a:r>
              <a:rPr lang="ca-ES" sz="1600" b="1" dirty="0">
                <a:latin typeface="Arial"/>
                <a:cs typeface="Arial"/>
              </a:rPr>
              <a:t>Prevenció i Seguretat</a:t>
            </a:r>
            <a:r>
              <a:rPr lang="ca-ES" sz="1600" dirty="0">
                <a:latin typeface="Arial"/>
                <a:cs typeface="Arial"/>
              </a:rPr>
              <a:t>. Aquesta darrera ofereix la possibilitat d’obtenir el títol de director de seguretat privada.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676B11B8-0F9C-47E1-B58D-EAA986708F07}"/>
              </a:ext>
            </a:extLst>
          </p:cNvPr>
          <p:cNvSpPr txBox="1"/>
          <p:nvPr/>
        </p:nvSpPr>
        <p:spPr>
          <a:xfrm>
            <a:off x="7176724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39A1DF1-CC9B-4C5B-8427-E33394924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51416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DC2D088E-9538-9F34-4535-C6DF251A2F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91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5">
            <a:extLst>
              <a:ext uri="{FF2B5EF4-FFF2-40B4-BE49-F238E27FC236}">
                <a16:creationId xmlns:a16="http://schemas.microsoft.com/office/drawing/2014/main" id="{AAF21004-8126-4034-9442-F283EB147F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49"/>
          <a:stretch/>
        </p:blipFill>
        <p:spPr bwMode="auto">
          <a:xfrm>
            <a:off x="-39908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Mencions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7"/>
          <p:cNvSpPr txBox="1"/>
          <p:nvPr/>
        </p:nvSpPr>
        <p:spPr>
          <a:xfrm>
            <a:off x="969208" y="1769855"/>
            <a:ext cx="7149297" cy="9987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Les mencions són itineraris que es fan constar al Suplement Europeu al Títol. Per obtenir-la s’han de cursar 30 crèdits vinculats a la menció. </a:t>
            </a:r>
          </a:p>
        </p:txBody>
      </p:sp>
      <p:sp>
        <p:nvSpPr>
          <p:cNvPr id="10" name="QuadreDeText 7">
            <a:extLst>
              <a:ext uri="{FF2B5EF4-FFF2-40B4-BE49-F238E27FC236}">
                <a16:creationId xmlns:a16="http://schemas.microsoft.com/office/drawing/2014/main" id="{E504ECD9-2A9E-44AB-95B8-9188904F3B70}"/>
              </a:ext>
            </a:extLst>
          </p:cNvPr>
          <p:cNvSpPr txBox="1"/>
          <p:nvPr/>
        </p:nvSpPr>
        <p:spPr>
          <a:xfrm>
            <a:off x="969207" y="3101085"/>
            <a:ext cx="7149297" cy="83201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Execució Penal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Prevenció i Seguretat</a:t>
            </a:r>
          </a:p>
        </p:txBody>
      </p:sp>
      <p:sp>
        <p:nvSpPr>
          <p:cNvPr id="9" name="CuadroTexto 8">
            <a:hlinkClick r:id="rId4"/>
            <a:extLst>
              <a:ext uri="{FF2B5EF4-FFF2-40B4-BE49-F238E27FC236}">
                <a16:creationId xmlns:a16="http://schemas.microsoft.com/office/drawing/2014/main" id="{83685F18-16ED-473F-A946-8908B5465D0C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AF59F90-67F5-4A0A-90EA-AA3996C76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981871F2-66C4-58CD-5E8D-9BC7E50F8E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79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7" grpId="0"/>
      <p:bldP spid="10" grpId="0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5">
            <a:extLst>
              <a:ext uri="{FF2B5EF4-FFF2-40B4-BE49-F238E27FC236}">
                <a16:creationId xmlns:a16="http://schemas.microsoft.com/office/drawing/2014/main" id="{C88E07D8-F5A6-4D24-8948-9B536C0B9D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49"/>
          <a:stretch/>
        </p:blipFill>
        <p:spPr bwMode="auto">
          <a:xfrm>
            <a:off x="-39908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1816629"/>
            <a:ext cx="7123660" cy="379167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Policia i seguretat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Entitats locals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Oficines d’atenció a la víctima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Institucions penitenciaries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Universitat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Justícia de menors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Mediació penal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Mesures penals alternatives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Polítiques públiques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73F6B8F5-5AAB-4834-9792-48D7116855C2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92F1C7F-11C9-4BFE-B64D-73261774A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B9472EDB-C789-A656-FF81-CD8A8003CF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91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:\Laia\fitxes-graus\Imatges-graus\Facultat Dret\criminologia-dret.jpg">
            <a:extLst>
              <a:ext uri="{FF2B5EF4-FFF2-40B4-BE49-F238E27FC236}">
                <a16:creationId xmlns:a16="http://schemas.microsoft.com/office/drawing/2014/main" id="{26DA3705-4513-4230-AB09-AAA850795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350" y="1675636"/>
            <a:ext cx="9150350" cy="402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Criminologia + Dret 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3" name="Imagen 13">
            <a:hlinkClick r:id="rId4"/>
            <a:extLst>
              <a:ext uri="{FF2B5EF4-FFF2-40B4-BE49-F238E27FC236}">
                <a16:creationId xmlns:a16="http://schemas.microsoft.com/office/drawing/2014/main" id="{6E438AB5-750E-DCE9-B0D2-8BE0547314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0FCC9D57-0D41-4830-8C14-971EBCA00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956" b="42959"/>
          <a:stretch/>
        </p:blipFill>
        <p:spPr bwMode="auto">
          <a:xfrm>
            <a:off x="0" y="0"/>
            <a:ext cx="9150350" cy="130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226621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Criminologia + Dret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10,956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Criminologia + Dret </a:t>
                      </a: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11" name="CuadroTexto 10">
            <a:hlinkClick r:id="rId5"/>
            <a:extLst>
              <a:ext uri="{FF2B5EF4-FFF2-40B4-BE49-F238E27FC236}">
                <a16:creationId xmlns:a16="http://schemas.microsoft.com/office/drawing/2014/main" id="{EA1F7D76-B3C6-4B84-B56C-01C0BFD79E99}"/>
              </a:ext>
            </a:extLst>
          </p:cNvPr>
          <p:cNvSpPr txBox="1"/>
          <p:nvPr/>
        </p:nvSpPr>
        <p:spPr>
          <a:xfrm>
            <a:off x="1375529" y="3918751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40A0F423-7108-E1A6-DE33-0DF323032C3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pic>
        <p:nvPicPr>
          <p:cNvPr id="4" name="Imagen 11">
            <a:extLst>
              <a:ext uri="{FF2B5EF4-FFF2-40B4-BE49-F238E27FC236}">
                <a16:creationId xmlns:a16="http://schemas.microsoft.com/office/drawing/2014/main" id="{2A166B52-DD36-4F8C-93D2-4181FEE19A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75643" y="3895722"/>
            <a:ext cx="299886" cy="309258"/>
          </a:xfrm>
          <a:prstGeom prst="rect">
            <a:avLst/>
          </a:prstGeom>
        </p:spPr>
      </p:pic>
      <p:grpSp>
        <p:nvGrpSpPr>
          <p:cNvPr id="5" name="Agrupa 3">
            <a:extLst>
              <a:ext uri="{FF2B5EF4-FFF2-40B4-BE49-F238E27FC236}">
                <a16:creationId xmlns:a16="http://schemas.microsoft.com/office/drawing/2014/main" id="{9E7EC2AB-3B3C-BA3C-537C-FD81A1391FB1}"/>
              </a:ext>
            </a:extLst>
          </p:cNvPr>
          <p:cNvGrpSpPr/>
          <p:nvPr/>
        </p:nvGrpSpPr>
        <p:grpSpPr>
          <a:xfrm>
            <a:off x="3652668" y="6143472"/>
            <a:ext cx="4971385" cy="309716"/>
            <a:chOff x="3652668" y="6143472"/>
            <a:chExt cx="4971385" cy="309716"/>
          </a:xfrm>
        </p:grpSpPr>
        <p:sp>
          <p:nvSpPr>
            <p:cNvPr id="6" name="CuadroTexto 13">
              <a:hlinkClick r:id="rId10"/>
              <a:extLst>
                <a:ext uri="{FF2B5EF4-FFF2-40B4-BE49-F238E27FC236}">
                  <a16:creationId xmlns:a16="http://schemas.microsoft.com/office/drawing/2014/main" id="{ACAB86D2-48AE-661F-8547-1A8A846098F3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7" name="Imagen 14">
              <a:extLst>
                <a:ext uri="{FF2B5EF4-FFF2-40B4-BE49-F238E27FC236}">
                  <a16:creationId xmlns:a16="http://schemas.microsoft.com/office/drawing/2014/main" id="{A5B28FD1-AB35-4836-1189-3D8973AB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424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4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4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72AAECEC-1BB3-46E9-B146-7567D74E3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956" b="42959"/>
          <a:stretch/>
        </p:blipFill>
        <p:spPr bwMode="auto">
          <a:xfrm>
            <a:off x="0" y="0"/>
            <a:ext cx="9150350" cy="130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1749140"/>
            <a:ext cx="7123660" cy="274279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Aprenentatge progressiu del dret, a fi de garantir uns coneixements generals que facilitin, al darrer curs, la progressiva incorporació a les especialitats.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Coordinació entre formació i mobilitat, fruit de l'expansió internacional de la Facultat.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Vincle entre estudis universitaris i agents econòmics i socials.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Transmetre coneixements en matèria criminològica.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Criminologia + Dret 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E16FE9BF-4BDF-49AC-9834-DA8CC9862AE0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722D4A3-38D6-401D-96A4-C617730E5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EEB8E5F7-3EDE-62C2-569D-DF95289BD9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72AAECEC-1BB3-46E9-B146-7567D74E3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956" b="42959"/>
          <a:stretch/>
        </p:blipFill>
        <p:spPr bwMode="auto">
          <a:xfrm>
            <a:off x="0" y="0"/>
            <a:ext cx="9150350" cy="130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1749144"/>
            <a:ext cx="7123660" cy="306339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Predisposició per la justícia, interès en les qüestions socials, preocupació pels valors ètics i la pacificació social.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Tendència a involucrar-se en les solucions als problemes socials, gust per les disciplines empíriques i interès pel coneixement de la realitat.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Capacitat per a les relacions interpersonals, de negociació i de resolució de conflictes.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Nivell suficient d’anglès per comprendre textos científics.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56671352-B355-4E15-917A-67E29FD3049C}"/>
              </a:ext>
            </a:extLst>
          </p:cNvPr>
          <p:cNvSpPr txBox="1"/>
          <p:nvPr/>
        </p:nvSpPr>
        <p:spPr>
          <a:xfrm>
            <a:off x="5690055" y="6212710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23090A2-C4CA-4E25-9D6C-5A266163F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64747" y="61805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120AB680-4CAD-B2E8-F9DC-B8506CDCBC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87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74BEA4BA-24C7-4EF0-85D1-442254C86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956" b="42959"/>
          <a:stretch/>
        </p:blipFill>
        <p:spPr bwMode="auto">
          <a:xfrm>
            <a:off x="0" y="0"/>
            <a:ext cx="9150350" cy="130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307816"/>
              </p:ext>
            </p:extLst>
          </p:nvPr>
        </p:nvGraphicFramePr>
        <p:xfrm>
          <a:off x="1074766" y="1843425"/>
          <a:ext cx="6898460" cy="1806585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381 ECTS (5,5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matí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sp>
        <p:nvSpPr>
          <p:cNvPr id="12" name="CuadroTexto 11">
            <a:hlinkClick r:id="rId5"/>
            <a:extLst>
              <a:ext uri="{FF2B5EF4-FFF2-40B4-BE49-F238E27FC236}">
                <a16:creationId xmlns:a16="http://schemas.microsoft.com/office/drawing/2014/main" id="{3001FE07-9168-488D-9657-1A5D8A130479}"/>
              </a:ext>
            </a:extLst>
          </p:cNvPr>
          <p:cNvSpPr txBox="1"/>
          <p:nvPr/>
        </p:nvSpPr>
        <p:spPr>
          <a:xfrm>
            <a:off x="6160553" y="618837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296184C-4C19-4411-B47F-4CA18B57A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835245" y="615616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FBE64D6A-6A44-DEA7-65C7-2F09AD8FD8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71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7">
            <a:extLst>
              <a:ext uri="{FF2B5EF4-FFF2-40B4-BE49-F238E27FC236}">
                <a16:creationId xmlns:a16="http://schemas.microsoft.com/office/drawing/2014/main" id="{380A5A0B-F531-4F58-B008-F76B49F39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956" b="42959"/>
          <a:stretch/>
        </p:blipFill>
        <p:spPr bwMode="auto">
          <a:xfrm>
            <a:off x="0" y="0"/>
            <a:ext cx="9150350" cy="130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24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108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237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915411"/>
            <a:ext cx="3930394" cy="502259"/>
            <a:chOff x="1075642" y="3915411"/>
            <a:chExt cx="3930394" cy="502259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 ECTS</a:t>
                </a:r>
              </a:p>
            </p:txBody>
          </p:sp>
        </p:grpSp>
      </p:grpSp>
      <p:sp>
        <p:nvSpPr>
          <p:cNvPr id="38" name="CuadroTexto 37">
            <a:hlinkClick r:id="rId4"/>
            <a:extLst>
              <a:ext uri="{FF2B5EF4-FFF2-40B4-BE49-F238E27FC236}">
                <a16:creationId xmlns:a16="http://schemas.microsoft.com/office/drawing/2014/main" id="{D1CC9899-BCD9-49A8-9502-31C6489C0F08}"/>
              </a:ext>
            </a:extLst>
          </p:cNvPr>
          <p:cNvSpPr txBox="1"/>
          <p:nvPr/>
        </p:nvSpPr>
        <p:spPr>
          <a:xfrm>
            <a:off x="6005198" y="5654349"/>
            <a:ext cx="262311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7DE6298A-567F-48AA-BE5B-2301409DB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00626" y="5619305"/>
            <a:ext cx="299886" cy="309258"/>
          </a:xfrm>
          <a:prstGeom prst="rect">
            <a:avLst/>
          </a:prstGeom>
        </p:spPr>
      </p:pic>
      <p:sp>
        <p:nvSpPr>
          <p:cNvPr id="41" name="CuadroTexto 40">
            <a:hlinkClick r:id="rId7"/>
            <a:extLst>
              <a:ext uri="{FF2B5EF4-FFF2-40B4-BE49-F238E27FC236}">
                <a16:creationId xmlns:a16="http://schemas.microsoft.com/office/drawing/2014/main" id="{0888326D-0445-4B47-8EF5-4B7A754DC233}"/>
              </a:ext>
            </a:extLst>
          </p:cNvPr>
          <p:cNvSpPr txBox="1"/>
          <p:nvPr/>
        </p:nvSpPr>
        <p:spPr>
          <a:xfrm>
            <a:off x="6025934" y="6163774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CEB71BE4-78F0-4AF7-9A13-1691D3A49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00626" y="6131570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8C8966AA-7270-690E-0121-DD537FC889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4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2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2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8" grpId="0"/>
      <p:bldP spid="38" grpId="1"/>
      <p:bldP spid="41" grpId="0"/>
      <p:bldP spid="4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7">
            <a:extLst>
              <a:ext uri="{FF2B5EF4-FFF2-40B4-BE49-F238E27FC236}">
                <a16:creationId xmlns:a16="http://schemas.microsoft.com/office/drawing/2014/main" id="{61AB7317-885F-4E60-A715-D3A6BE862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956" b="42959"/>
          <a:stretch/>
        </p:blipFill>
        <p:spPr bwMode="auto">
          <a:xfrm>
            <a:off x="0" y="0"/>
            <a:ext cx="9150350" cy="130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T’interessa si…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9" name="QuadreDeText 13">
            <a:extLst>
              <a:ext uri="{FF2B5EF4-FFF2-40B4-BE49-F238E27FC236}">
                <a16:creationId xmlns:a16="http://schemas.microsoft.com/office/drawing/2014/main" id="{447C9B1E-D227-4945-BB0C-936FC0C20B78}"/>
              </a:ext>
            </a:extLst>
          </p:cNvPr>
          <p:cNvSpPr txBox="1"/>
          <p:nvPr/>
        </p:nvSpPr>
        <p:spPr>
          <a:xfrm>
            <a:off x="969206" y="1749142"/>
            <a:ext cx="7211755" cy="331987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T’interessen els problemes socials.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T’agrada examinar la realitat social.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T’interessa buscar mecanismes per solucionar conflictes socials.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T’interessa conèixer a fons el delicte i la delinqüència per poder dedicar-te, també, al dret penal.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Vols que els teus estudis no siguin només teòrics i vols poder treballar de forma activa la teva formació en seminaris, tallers i amb activitats diferents.</a:t>
            </a: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9FCE7F5F-7671-CFBE-8453-60AA2D92888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95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7">
            <a:extLst>
              <a:ext uri="{FF2B5EF4-FFF2-40B4-BE49-F238E27FC236}">
                <a16:creationId xmlns:a16="http://schemas.microsoft.com/office/drawing/2014/main" id="{61AB7317-885F-4E60-A715-D3A6BE862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956" b="42959"/>
          <a:stretch/>
        </p:blipFill>
        <p:spPr bwMode="auto">
          <a:xfrm>
            <a:off x="0" y="0"/>
            <a:ext cx="9150350" cy="130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0" name="QuadreDeText 7">
            <a:extLst>
              <a:ext uri="{FF2B5EF4-FFF2-40B4-BE49-F238E27FC236}">
                <a16:creationId xmlns:a16="http://schemas.microsoft.com/office/drawing/2014/main" id="{E504ECD9-2A9E-44AB-95B8-9188904F3B70}"/>
              </a:ext>
            </a:extLst>
          </p:cNvPr>
          <p:cNvSpPr txBox="1"/>
          <p:nvPr/>
        </p:nvSpPr>
        <p:spPr>
          <a:xfrm>
            <a:off x="975049" y="1744013"/>
            <a:ext cx="7149297" cy="231581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2000" dirty="0">
                <a:latin typeface="Arial"/>
                <a:cs typeface="Arial"/>
              </a:rPr>
              <a:t>Seràs </a:t>
            </a:r>
            <a:r>
              <a:rPr lang="ca-ES" sz="2000" b="1" dirty="0">
                <a:latin typeface="Arial"/>
                <a:cs typeface="Arial"/>
              </a:rPr>
              <a:t>expert en dret i en criminologia </a:t>
            </a:r>
            <a:r>
              <a:rPr lang="ca-ES" sz="2000" dirty="0">
                <a:latin typeface="Arial"/>
                <a:cs typeface="Arial"/>
              </a:rPr>
              <a:t>i això et permetrà treballar en qualsevol d'aquests àmbits i en l’àmbit comú als dos: en el sistema de justícia penal, com a advocat, jutge, fiscal, investigador, professor, en l’àmbit de menors, a les presons, etc.</a:t>
            </a:r>
          </a:p>
        </p:txBody>
      </p:sp>
      <p:sp>
        <p:nvSpPr>
          <p:cNvPr id="15" name="CuadroTexto 14">
            <a:hlinkClick r:id="rId4"/>
            <a:extLst>
              <a:ext uri="{FF2B5EF4-FFF2-40B4-BE49-F238E27FC236}">
                <a16:creationId xmlns:a16="http://schemas.microsoft.com/office/drawing/2014/main" id="{403E8343-B632-49FE-992C-F46B32035B5E}"/>
              </a:ext>
            </a:extLst>
          </p:cNvPr>
          <p:cNvSpPr txBox="1"/>
          <p:nvPr/>
        </p:nvSpPr>
        <p:spPr>
          <a:xfrm>
            <a:off x="5886423" y="5704948"/>
            <a:ext cx="280575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dirty="0">
                <a:latin typeface="Arial"/>
                <a:cs typeface="Arial"/>
              </a:rPr>
              <a:t>Criminologia</a:t>
            </a: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v</a:t>
            </a: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eure més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1C036A1-1D4F-4910-8587-BC9A37793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61116" y="5672744"/>
            <a:ext cx="299886" cy="309258"/>
          </a:xfrm>
          <a:prstGeom prst="rect">
            <a:avLst/>
          </a:prstGeom>
        </p:spPr>
      </p:pic>
      <p:sp>
        <p:nvSpPr>
          <p:cNvPr id="17" name="CuadroTexto 16">
            <a:hlinkClick r:id="rId7"/>
            <a:extLst>
              <a:ext uri="{FF2B5EF4-FFF2-40B4-BE49-F238E27FC236}">
                <a16:creationId xmlns:a16="http://schemas.microsoft.com/office/drawing/2014/main" id="{2E90CEC3-60E3-4BA0-9753-0CB86D806242}"/>
              </a:ext>
            </a:extLst>
          </p:cNvPr>
          <p:cNvSpPr txBox="1"/>
          <p:nvPr/>
        </p:nvSpPr>
        <p:spPr>
          <a:xfrm>
            <a:off x="5886423" y="6156893"/>
            <a:ext cx="203860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Dret: veure més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0317A86-534D-4CDD-AC51-571625643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61116" y="6124689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59996B28-74F3-7BD5-F5D9-4A04551A4D5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00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5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5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9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0" grpId="0"/>
      <p:bldP spid="15" grpId="0"/>
      <p:bldP spid="15" grpId="1"/>
      <p:bldP spid="17" grpId="0"/>
      <p:bldP spid="1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7">
            <a:extLst>
              <a:ext uri="{FF2B5EF4-FFF2-40B4-BE49-F238E27FC236}">
                <a16:creationId xmlns:a16="http://schemas.microsoft.com/office/drawing/2014/main" id="{61AB7317-885F-4E60-A715-D3A6BE862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956" b="42959"/>
          <a:stretch/>
        </p:blipFill>
        <p:spPr bwMode="auto">
          <a:xfrm>
            <a:off x="0" y="0"/>
            <a:ext cx="9150350" cy="130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Pràctiques professionals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7"/>
          <p:cNvSpPr txBox="1"/>
          <p:nvPr/>
        </p:nvSpPr>
        <p:spPr>
          <a:xfrm>
            <a:off x="969209" y="1825610"/>
            <a:ext cx="7474400" cy="214006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Podràs realitzar una o dues assignatures optatives de </a:t>
            </a:r>
            <a:r>
              <a:rPr lang="ca-ES" b="1" dirty="0">
                <a:latin typeface="Arial" pitchFamily="34" charset="0"/>
                <a:cs typeface="Arial" panose="020B0604020202020204" pitchFamily="34" charset="0"/>
              </a:rPr>
              <a:t>pràctiques externes </a:t>
            </a: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a cinquè curs, la qual cosa permet fer una estada en alguna de les entitats del camp juridicopenal col·laboradores de la Facultat de Dret. Hi ha una oferta plural i </a:t>
            </a:r>
            <a:r>
              <a:rPr lang="ca-ES" dirty="0" err="1">
                <a:latin typeface="Arial" pitchFamily="34" charset="0"/>
                <a:cs typeface="Arial" panose="020B0604020202020204" pitchFamily="34" charset="0"/>
              </a:rPr>
              <a:t>professionalitzadora</a:t>
            </a: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 relacionada amb els diferents moments del procés penal: 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0" name="QuadreDeText 7">
            <a:extLst>
              <a:ext uri="{FF2B5EF4-FFF2-40B4-BE49-F238E27FC236}">
                <a16:creationId xmlns:a16="http://schemas.microsoft.com/office/drawing/2014/main" id="{E504ECD9-2A9E-44AB-95B8-9188904F3B70}"/>
              </a:ext>
            </a:extLst>
          </p:cNvPr>
          <p:cNvSpPr txBox="1"/>
          <p:nvPr/>
        </p:nvSpPr>
        <p:spPr>
          <a:xfrm>
            <a:off x="997351" y="3747823"/>
            <a:ext cx="7149297" cy="177509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dirty="0">
                <a:latin typeface="Arial"/>
                <a:cs typeface="Arial"/>
              </a:rPr>
              <a:t>Imposició de la pena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dirty="0">
                <a:latin typeface="Arial"/>
                <a:cs typeface="Arial"/>
              </a:rPr>
              <a:t>Execució penal. Acompanyament </a:t>
            </a:r>
            <a:r>
              <a:rPr lang="ca-ES" dirty="0" err="1">
                <a:latin typeface="Arial"/>
                <a:cs typeface="Arial"/>
              </a:rPr>
              <a:t>postsanció</a:t>
            </a:r>
            <a:endParaRPr lang="ca-ES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dirty="0">
                <a:latin typeface="Arial"/>
                <a:cs typeface="Arial"/>
              </a:rPr>
              <a:t>Resolució de conflictes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dirty="0">
                <a:latin typeface="Arial"/>
                <a:cs typeface="Arial"/>
              </a:rPr>
              <a:t>Atenció a víctimes</a:t>
            </a: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348B298A-826B-8D1D-BF2D-AF15C86E19F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15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>
            <a:extLst>
              <a:ext uri="{FF2B5EF4-FFF2-40B4-BE49-F238E27FC236}">
                <a16:creationId xmlns:a16="http://schemas.microsoft.com/office/drawing/2014/main" id="{42B27A34-F620-43B4-B702-07F899D59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956" b="42959"/>
          <a:stretch/>
        </p:blipFill>
        <p:spPr bwMode="auto">
          <a:xfrm>
            <a:off x="0" y="0"/>
            <a:ext cx="9150350" cy="130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2862" y="1715687"/>
            <a:ext cx="7643255" cy="3219206"/>
          </a:xfrm>
          <a:prstGeom prst="rect">
            <a:avLst/>
          </a:prstGeom>
          <a:noFill/>
        </p:spPr>
        <p:txBody>
          <a:bodyPr wrap="square" lIns="63873" tIns="31936" rIns="63873" bIns="31936" numCol="2">
            <a:spAutoFit/>
          </a:bodyPr>
          <a:lstStyle/>
          <a:p>
            <a:pPr marL="319387" indent="-319387" defTabSz="910227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Policia i seguretat</a:t>
            </a:r>
          </a:p>
          <a:p>
            <a:pPr marL="319387" indent="-319387" defTabSz="910227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Entitats locals</a:t>
            </a:r>
          </a:p>
          <a:p>
            <a:pPr marL="319387" indent="-319387" defTabSz="910227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Oficines d’atenció a la víctima</a:t>
            </a:r>
          </a:p>
          <a:p>
            <a:pPr marL="319387" indent="-319387" defTabSz="910227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Institucions penitenciaries</a:t>
            </a:r>
          </a:p>
          <a:p>
            <a:pPr marL="319387" indent="-319387" defTabSz="910227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Universitat</a:t>
            </a:r>
          </a:p>
          <a:p>
            <a:pPr marL="319387" indent="-319387" defTabSz="910227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Justícia de menors</a:t>
            </a:r>
          </a:p>
          <a:p>
            <a:pPr marL="319387" indent="-319387" defTabSz="910227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Polítiques publiques </a:t>
            </a:r>
          </a:p>
          <a:p>
            <a:pPr marL="319387" indent="-319387" defTabSz="910227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Mediació penal</a:t>
            </a:r>
          </a:p>
          <a:p>
            <a:pPr marL="319387" indent="-319387" defTabSz="910227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Mesures penals alternatives</a:t>
            </a:r>
          </a:p>
          <a:p>
            <a:pPr defTabSz="910227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BEB4E378-679E-4682-82AE-10A859935F81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1BD0226-2E66-4C35-8B89-43D15EF29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3BFAFB30-A4CA-DC25-884D-966BBE2F24E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80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93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40633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301635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3039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33613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1">
            <a:extLst>
              <a:ext uri="{FF2B5EF4-FFF2-40B4-BE49-F238E27FC236}">
                <a16:creationId xmlns:a16="http://schemas.microsoft.com/office/drawing/2014/main" id="{77D7B2ED-9485-49F5-A26F-FC8BF97D77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675636"/>
            <a:ext cx="9144001" cy="402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Criminologia 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BB50DBC3-11F2-32A6-52CF-2EC886D2E2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04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5">
            <a:extLst>
              <a:ext uri="{FF2B5EF4-FFF2-40B4-BE49-F238E27FC236}">
                <a16:creationId xmlns:a16="http://schemas.microsoft.com/office/drawing/2014/main" id="{3A421680-70D1-4C1C-907A-E8E1261EE3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49"/>
          <a:stretch/>
        </p:blipFill>
        <p:spPr bwMode="auto">
          <a:xfrm>
            <a:off x="-39908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375109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033647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Criminologia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9,764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Criminologia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7,063</a:t>
                      </a:r>
                      <a:endParaRPr lang="ca-ES" dirty="0"/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908785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36A1CFAC-BE3E-463F-BE2D-8087216FBA5E}"/>
              </a:ext>
            </a:extLst>
          </p:cNvPr>
          <p:cNvSpPr txBox="1"/>
          <p:nvPr/>
        </p:nvSpPr>
        <p:spPr>
          <a:xfrm>
            <a:off x="1399341" y="3936526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6D86E2A-6237-4249-B614-6008D4E8B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3896437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B0E63751-0AF5-F020-CE31-747D3F86E56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EDFE9ED6-0B4A-44FA-9CF8-AC725EA7E257}"/>
              </a:ext>
            </a:extLst>
          </p:cNvPr>
          <p:cNvGrpSpPr/>
          <p:nvPr/>
        </p:nvGrpSpPr>
        <p:grpSpPr>
          <a:xfrm>
            <a:off x="3652668" y="6143472"/>
            <a:ext cx="4971385" cy="309716"/>
            <a:chOff x="3652668" y="6143472"/>
            <a:chExt cx="4971385" cy="309716"/>
          </a:xfrm>
        </p:grpSpPr>
        <p:sp>
          <p:nvSpPr>
            <p:cNvPr id="5" name="CuadroTexto 13">
              <a:hlinkClick r:id="rId10"/>
              <a:extLst>
                <a:ext uri="{FF2B5EF4-FFF2-40B4-BE49-F238E27FC236}">
                  <a16:creationId xmlns:a16="http://schemas.microsoft.com/office/drawing/2014/main" id="{5CE2DC5F-B06F-364B-5363-4E177FE1A051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6" name="Imagen 14">
              <a:extLst>
                <a:ext uri="{FF2B5EF4-FFF2-40B4-BE49-F238E27FC236}">
                  <a16:creationId xmlns:a16="http://schemas.microsoft.com/office/drawing/2014/main" id="{BDD9FF9E-D484-8A41-180C-1C2BE78FF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5813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5">
            <a:extLst>
              <a:ext uri="{FF2B5EF4-FFF2-40B4-BE49-F238E27FC236}">
                <a16:creationId xmlns:a16="http://schemas.microsoft.com/office/drawing/2014/main" id="{F04C4A20-C439-4615-9045-6253E5960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49"/>
          <a:stretch/>
        </p:blipFill>
        <p:spPr bwMode="auto">
          <a:xfrm>
            <a:off x="-39908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1695730"/>
            <a:ext cx="7123660" cy="242219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Transmetre </a:t>
            </a:r>
            <a:r>
              <a:rPr lang="ca-ES" b="1" dirty="0">
                <a:latin typeface="Arial"/>
                <a:cs typeface="Arial"/>
              </a:rPr>
              <a:t>coneixements</a:t>
            </a:r>
            <a:r>
              <a:rPr lang="ca-ES" dirty="0">
                <a:latin typeface="Arial"/>
                <a:cs typeface="Arial"/>
              </a:rPr>
              <a:t> en matèria criminològica.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Dotar dels instruments per a la </a:t>
            </a:r>
            <a:r>
              <a:rPr lang="ca-ES" b="1" dirty="0">
                <a:latin typeface="Arial"/>
                <a:cs typeface="Arial"/>
              </a:rPr>
              <a:t>intervenció: </a:t>
            </a:r>
            <a:r>
              <a:rPr lang="ca-ES" dirty="0">
                <a:latin typeface="Arial"/>
                <a:cs typeface="Arial"/>
              </a:rPr>
              <a:t>prevenció, rehabilitació, atenció a les víctimes.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Realitzar </a:t>
            </a:r>
            <a:r>
              <a:rPr lang="ca-ES" b="1" dirty="0">
                <a:latin typeface="Arial"/>
                <a:cs typeface="Arial"/>
              </a:rPr>
              <a:t>recerca</a:t>
            </a:r>
            <a:r>
              <a:rPr lang="ca-ES" dirty="0">
                <a:latin typeface="Arial"/>
                <a:cs typeface="Arial"/>
              </a:rPr>
              <a:t>.</a:t>
            </a:r>
            <a:endParaRPr lang="ca-ES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També podràs fer </a:t>
            </a:r>
            <a:r>
              <a:rPr lang="ca-ES" b="1" dirty="0">
                <a:latin typeface="Arial"/>
                <a:cs typeface="Arial"/>
              </a:rPr>
              <a:t>pràctiques</a:t>
            </a:r>
            <a:r>
              <a:rPr lang="ca-ES" dirty="0">
                <a:latin typeface="Arial"/>
                <a:cs typeface="Arial"/>
              </a:rPr>
              <a:t> en serveis penitenciaris i de reinserció, a ajuntaments, a la policia i a institucions de recerca.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Criminologia a la UAB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AA6F9572-BE3A-47D2-A110-967CE6131D47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911000B-6955-469B-AE10-EF3C3E3F6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C81F54CE-9FA9-20BF-27A8-550142DEFF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97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5">
            <a:extLst>
              <a:ext uri="{FF2B5EF4-FFF2-40B4-BE49-F238E27FC236}">
                <a16:creationId xmlns:a16="http://schemas.microsoft.com/office/drawing/2014/main" id="{F04C4A20-C439-4615-9045-6253E5960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49"/>
          <a:stretch/>
        </p:blipFill>
        <p:spPr bwMode="auto">
          <a:xfrm>
            <a:off x="-39908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1764980"/>
            <a:ext cx="7123660" cy="385258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Interès</a:t>
            </a:r>
            <a:r>
              <a:rPr lang="ca-ES" sz="1600" dirty="0">
                <a:latin typeface="Arial"/>
                <a:cs typeface="Arial"/>
              </a:rPr>
              <a:t> pels problemes de les persones i de la societat en el seu conjunt, així com una </a:t>
            </a:r>
            <a:r>
              <a:rPr lang="ca-ES" sz="1600" b="1" dirty="0">
                <a:latin typeface="Arial"/>
                <a:cs typeface="Arial"/>
              </a:rPr>
              <a:t>actitud</a:t>
            </a:r>
            <a:r>
              <a:rPr lang="ca-ES" sz="1600" dirty="0">
                <a:latin typeface="Arial"/>
                <a:cs typeface="Arial"/>
              </a:rPr>
              <a:t> tendent a involucrar-se en les seves solucions.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Gust per les disciplines empíriques, mostrant </a:t>
            </a:r>
            <a:r>
              <a:rPr lang="ca-ES" sz="1600" b="1" dirty="0">
                <a:latin typeface="Arial"/>
                <a:cs typeface="Arial"/>
              </a:rPr>
              <a:t>interès </a:t>
            </a:r>
            <a:r>
              <a:rPr lang="ca-ES" sz="1600" dirty="0">
                <a:latin typeface="Arial"/>
                <a:cs typeface="Arial"/>
              </a:rPr>
              <a:t>pel coneixement de la realitat.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Nivell suficient d’anglès </a:t>
            </a:r>
            <a:r>
              <a:rPr lang="ca-ES" sz="1600" dirty="0">
                <a:latin typeface="Arial"/>
                <a:cs typeface="Arial"/>
              </a:rPr>
              <a:t>per comprendre textos científics de criminologia.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Perfil específic de la UAB, recerca i intervenció en: </a:t>
            </a:r>
          </a:p>
          <a:p>
            <a:pPr marL="540000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/>
                <a:cs typeface="Arial"/>
              </a:rPr>
              <a:t>Prevenció comunitària de la delinqüència.</a:t>
            </a:r>
            <a:br>
              <a:rPr lang="ca-ES" sz="1600" dirty="0">
                <a:latin typeface="Arial"/>
                <a:cs typeface="Arial"/>
              </a:rPr>
            </a:br>
            <a:r>
              <a:rPr lang="ca-ES" sz="1600" dirty="0">
                <a:latin typeface="Arial"/>
                <a:cs typeface="Arial"/>
              </a:rPr>
              <a:t>Execució de penes: tractament.</a:t>
            </a:r>
            <a:br>
              <a:rPr lang="ca-ES" sz="1600" dirty="0">
                <a:latin typeface="Arial"/>
                <a:cs typeface="Arial"/>
              </a:rPr>
            </a:br>
            <a:r>
              <a:rPr lang="ca-ES" sz="1600" dirty="0">
                <a:latin typeface="Arial"/>
                <a:cs typeface="Arial"/>
              </a:rPr>
              <a:t>Atenció a les víctimes.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EB84EC63-A92A-49E1-8C82-A6B0104A4232}"/>
              </a:ext>
            </a:extLst>
          </p:cNvPr>
          <p:cNvSpPr txBox="1"/>
          <p:nvPr/>
        </p:nvSpPr>
        <p:spPr>
          <a:xfrm>
            <a:off x="5746023" y="6212710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341461F-56EB-42DD-A477-536FFE8B3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20715" y="61805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52A76686-5BFC-6000-F69D-734C3C4CB9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14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5">
            <a:extLst>
              <a:ext uri="{FF2B5EF4-FFF2-40B4-BE49-F238E27FC236}">
                <a16:creationId xmlns:a16="http://schemas.microsoft.com/office/drawing/2014/main" id="{EF882E19-60EF-4945-A3BF-3F28F04A52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49"/>
          <a:stretch/>
        </p:blipFill>
        <p:spPr bwMode="auto">
          <a:xfrm>
            <a:off x="-39908" y="0"/>
            <a:ext cx="918390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14377"/>
              </p:ext>
            </p:extLst>
          </p:nvPr>
        </p:nvGraphicFramePr>
        <p:xfrm>
          <a:off x="1074766" y="1821123"/>
          <a:ext cx="6898460" cy="1806585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sol torn, de matí.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sp>
        <p:nvSpPr>
          <p:cNvPr id="9" name="CuadroTexto 8">
            <a:hlinkClick r:id="rId5"/>
            <a:extLst>
              <a:ext uri="{FF2B5EF4-FFF2-40B4-BE49-F238E27FC236}">
                <a16:creationId xmlns:a16="http://schemas.microsoft.com/office/drawing/2014/main" id="{40BDA1DC-10CC-4A7D-9E7E-E9690A18A46C}"/>
              </a:ext>
            </a:extLst>
          </p:cNvPr>
          <p:cNvSpPr txBox="1"/>
          <p:nvPr/>
        </p:nvSpPr>
        <p:spPr>
          <a:xfrm>
            <a:off x="6160553" y="618837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7355BB2-C4D4-4BBA-8AEB-8E1371E1C5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835245" y="615616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0F71AFBD-32D1-CE71-EC95-A264EEA185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1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9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622065-C695-49A1-8484-F7FD357199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3D6D2E-D8F6-4425-8389-953B3DF8E3C8}">
  <ds:schemaRefs>
    <ds:schemaRef ds:uri="http://schemas.openxmlformats.org/package/2006/metadata/core-properties"/>
    <ds:schemaRef ds:uri="http://purl.org/dc/elements/1.1/"/>
    <ds:schemaRef ds:uri="ccf361f3-7d9d-47e4-9d86-af699410c5d4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4323b3df-8132-45da-9814-5f12b4f3bf2e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126C6B5-0DDF-4889-8A7F-1E72FF0D9D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15562</TotalTime>
  <Words>1610</Words>
  <Application>Microsoft Office PowerPoint</Application>
  <PresentationFormat>Presentación en pantalla (4:3)</PresentationFormat>
  <Paragraphs>239</Paragraphs>
  <Slides>30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Verdana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435</cp:revision>
  <dcterms:created xsi:type="dcterms:W3CDTF">2019-11-11T08:24:52Z</dcterms:created>
  <dcterms:modified xsi:type="dcterms:W3CDTF">2025-03-26T10:20:38Z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