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33"/>
  </p:notesMasterIdLst>
  <p:sldIdLst>
    <p:sldId id="665" r:id="rId6"/>
    <p:sldId id="666" r:id="rId7"/>
    <p:sldId id="667" r:id="rId8"/>
    <p:sldId id="668" r:id="rId9"/>
    <p:sldId id="369" r:id="rId10"/>
    <p:sldId id="398" r:id="rId11"/>
    <p:sldId id="377" r:id="rId12"/>
    <p:sldId id="399" r:id="rId13"/>
    <p:sldId id="400" r:id="rId14"/>
    <p:sldId id="401" r:id="rId15"/>
    <p:sldId id="337" r:id="rId16"/>
    <p:sldId id="338" r:id="rId17"/>
    <p:sldId id="402" r:id="rId18"/>
    <p:sldId id="403" r:id="rId19"/>
    <p:sldId id="404" r:id="rId20"/>
    <p:sldId id="405" r:id="rId21"/>
    <p:sldId id="406" r:id="rId22"/>
    <p:sldId id="407" r:id="rId23"/>
    <p:sldId id="409" r:id="rId24"/>
    <p:sldId id="408" r:id="rId25"/>
    <p:sldId id="410" r:id="rId26"/>
    <p:sldId id="291" r:id="rId27"/>
    <p:sldId id="673" r:id="rId28"/>
    <p:sldId id="670" r:id="rId29"/>
    <p:sldId id="671" r:id="rId30"/>
    <p:sldId id="672" r:id="rId31"/>
    <p:sldId id="309" r:id="rId3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CEB0"/>
    <a:srgbClr val="008539"/>
    <a:srgbClr val="E7FFE7"/>
    <a:srgbClr val="C5FBE3"/>
    <a:srgbClr val="20935A"/>
    <a:srgbClr val="47A394"/>
    <a:srgbClr val="2EA515"/>
    <a:srgbClr val="58BB2A"/>
    <a:srgbClr val="EE0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ACBD3-C773-4707-959A-92099AFF54BC}" v="1" dt="2025-03-26T09:55:41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4277" autoAdjust="0"/>
  </p:normalViewPr>
  <p:slideViewPr>
    <p:cSldViewPr snapToGrid="0" showGuides="1">
      <p:cViewPr varScale="1">
        <p:scale>
          <a:sx n="104" d="100"/>
          <a:sy n="104" d="100"/>
        </p:scale>
        <p:origin x="2208" y="108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A43A1F88-63C9-449E-9E22-71E5528332A2}"/>
    <pc:docChg chg="custSel modSld">
      <pc:chgData name="Rosa María Cabrera Corchos" userId="f1659fda-de31-4a64-8d16-4a5c28fbfcfc" providerId="ADAL" clId="{A43A1F88-63C9-449E-9E22-71E5528332A2}" dt="2022-01-21T09:53:59.662" v="2"/>
      <pc:docMkLst>
        <pc:docMk/>
      </pc:docMkLst>
      <pc:sldChg chg="modSp">
        <pc:chgData name="Rosa María Cabrera Corchos" userId="f1659fda-de31-4a64-8d16-4a5c28fbfcfc" providerId="ADAL" clId="{A43A1F88-63C9-449E-9E22-71E5528332A2}" dt="2022-01-21T09:52:02.731" v="0" actId="403"/>
        <pc:sldMkLst>
          <pc:docMk/>
          <pc:sldMk cId="3843106006" sldId="342"/>
        </pc:sldMkLst>
      </pc:sldChg>
      <pc:sldChg chg="addSp delSp modSp mod delAnim modAnim">
        <pc:chgData name="Rosa María Cabrera Corchos" userId="f1659fda-de31-4a64-8d16-4a5c28fbfcfc" providerId="ADAL" clId="{A43A1F88-63C9-449E-9E22-71E5528332A2}" dt="2022-01-21T09:53:59.662" v="2"/>
        <pc:sldMkLst>
          <pc:docMk/>
          <pc:sldMk cId="944366822" sldId="408"/>
        </pc:sldMkLst>
      </pc:sldChg>
    </pc:docChg>
  </pc:docChgLst>
  <pc:docChgLst>
    <pc:chgData name="Rosa María Cabrera Corchos" userId="f1659fda-de31-4a64-8d16-4a5c28fbfcfc" providerId="ADAL" clId="{EB6BA894-3272-47BF-8F38-2FB0475B800E}"/>
    <pc:docChg chg="delSld modSld delMainMaster">
      <pc:chgData name="Rosa María Cabrera Corchos" userId="f1659fda-de31-4a64-8d16-4a5c28fbfcfc" providerId="ADAL" clId="{EB6BA894-3272-47BF-8F38-2FB0475B800E}" dt="2024-01-24T11:57:51.781" v="16" actId="2696"/>
      <pc:docMkLst>
        <pc:docMk/>
      </pc:docMkLst>
      <pc:sldChg chg="del">
        <pc:chgData name="Rosa María Cabrera Corchos" userId="f1659fda-de31-4a64-8d16-4a5c28fbfcfc" providerId="ADAL" clId="{EB6BA894-3272-47BF-8F38-2FB0475B800E}" dt="2024-01-24T11:57:51.781" v="16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EB6BA894-3272-47BF-8F38-2FB0475B800E}" dt="2024-01-24T11:57:51.781" v="16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EB6BA894-3272-47BF-8F38-2FB0475B800E}" dt="2024-01-24T11:53:18.873" v="0" actId="2696"/>
        <pc:sldMkLst>
          <pc:docMk/>
          <pc:sldMk cId="1063421158" sldId="650"/>
        </pc:sldMkLst>
      </pc:sldChg>
      <pc:sldChg chg="del">
        <pc:chgData name="Rosa María Cabrera Corchos" userId="f1659fda-de31-4a64-8d16-4a5c28fbfcfc" providerId="ADAL" clId="{EB6BA894-3272-47BF-8F38-2FB0475B800E}" dt="2024-01-24T11:53:18.873" v="0" actId="2696"/>
        <pc:sldMkLst>
          <pc:docMk/>
          <pc:sldMk cId="1043173051" sldId="651"/>
        </pc:sldMkLst>
      </pc:sldChg>
      <pc:sldChg chg="del">
        <pc:chgData name="Rosa María Cabrera Corchos" userId="f1659fda-de31-4a64-8d16-4a5c28fbfcfc" providerId="ADAL" clId="{EB6BA894-3272-47BF-8F38-2FB0475B800E}" dt="2024-01-24T11:53:18.873" v="0" actId="2696"/>
        <pc:sldMkLst>
          <pc:docMk/>
          <pc:sldMk cId="2666079582" sldId="652"/>
        </pc:sldMkLst>
      </pc:sldChg>
      <pc:sldChg chg="del">
        <pc:chgData name="Rosa María Cabrera Corchos" userId="f1659fda-de31-4a64-8d16-4a5c28fbfcfc" providerId="ADAL" clId="{EB6BA894-3272-47BF-8F38-2FB0475B800E}" dt="2024-01-24T11:53:18.873" v="0" actId="2696"/>
        <pc:sldMkLst>
          <pc:docMk/>
          <pc:sldMk cId="2672343477" sldId="653"/>
        </pc:sldMkLst>
      </pc:sldChg>
      <pc:sldChg chg="del">
        <pc:chgData name="Rosa María Cabrera Corchos" userId="f1659fda-de31-4a64-8d16-4a5c28fbfcfc" providerId="ADAL" clId="{EB6BA894-3272-47BF-8F38-2FB0475B800E}" dt="2024-01-24T11:57:51.781" v="16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EB6BA894-3272-47BF-8F38-2FB0475B800E}" dt="2024-01-24T11:57:51.781" v="16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EB6BA894-3272-47BF-8F38-2FB0475B800E}" dt="2024-01-24T11:57:51.781" v="16" actId="2696"/>
        <pc:sldMkLst>
          <pc:docMk/>
          <pc:sldMk cId="2563572284" sldId="657"/>
        </pc:sldMkLst>
      </pc:sldChg>
      <pc:sldChg chg="modSp">
        <pc:chgData name="Rosa María Cabrera Corchos" userId="f1659fda-de31-4a64-8d16-4a5c28fbfcfc" providerId="ADAL" clId="{EB6BA894-3272-47BF-8F38-2FB0475B800E}" dt="2024-01-24T11:54:02.479" v="15" actId="20577"/>
        <pc:sldMkLst>
          <pc:docMk/>
          <pc:sldMk cId="773348093" sldId="660"/>
        </pc:sldMkLst>
      </pc:sldChg>
      <pc:sldMasterChg chg="del delSldLayout">
        <pc:chgData name="Rosa María Cabrera Corchos" userId="f1659fda-de31-4a64-8d16-4a5c28fbfcfc" providerId="ADAL" clId="{EB6BA894-3272-47BF-8F38-2FB0475B800E}" dt="2024-01-24T11:57:51.781" v="16" actId="2696"/>
        <pc:sldMasterMkLst>
          <pc:docMk/>
          <pc:sldMasterMk cId="4220527661" sldId="2147483660"/>
        </pc:sldMasterMkLst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2201337545" sldId="2147483661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155457425" sldId="2147483662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2242511587" sldId="2147483663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937967658" sldId="2147483664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346216866" sldId="2147483665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3258384365" sldId="2147483666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2195775114" sldId="2147483667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2977965337" sldId="2147483668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2826510024" sldId="2147483669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3158713891" sldId="2147483670"/>
          </pc:sldLayoutMkLst>
        </pc:sldLayoutChg>
        <pc:sldLayoutChg chg="del">
          <pc:chgData name="Rosa María Cabrera Corchos" userId="f1659fda-de31-4a64-8d16-4a5c28fbfcfc" providerId="ADAL" clId="{EB6BA894-3272-47BF-8F38-2FB0475B800E}" dt="2024-01-24T11:57:51.781" v="16" actId="2696"/>
          <pc:sldLayoutMkLst>
            <pc:docMk/>
            <pc:sldMasterMk cId="4220527661" sldId="2147483660"/>
            <pc:sldLayoutMk cId="2078096306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5D17BA0A-BD5E-4E93-B8FB-1E50DC3C6227}"/>
    <pc:docChg chg="delSld">
      <pc:chgData name="Rosa María Cabrera Corchos" userId="f1659fda-de31-4a64-8d16-4a5c28fbfcfc" providerId="ADAL" clId="{5D17BA0A-BD5E-4E93-B8FB-1E50DC3C6227}" dt="2023-01-30T20:10:47.095" v="0" actId="2696"/>
      <pc:docMkLst>
        <pc:docMk/>
      </pc:docMkLst>
      <pc:sldChg chg="del">
        <pc:chgData name="Rosa María Cabrera Corchos" userId="f1659fda-de31-4a64-8d16-4a5c28fbfcfc" providerId="ADAL" clId="{5D17BA0A-BD5E-4E93-B8FB-1E50DC3C6227}" dt="2023-01-30T20:10:47.095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5D17BA0A-BD5E-4E93-B8FB-1E50DC3C6227}" dt="2023-01-30T20:10:47.095" v="0" actId="2696"/>
        <pc:sldMkLst>
          <pc:docMk/>
          <pc:sldMk cId="850449991" sldId="606"/>
        </pc:sldMkLst>
      </pc:sldChg>
    </pc:docChg>
  </pc:docChgLst>
  <pc:docChgLst>
    <pc:chgData name="Rosa María Cabrera Corchos" userId="f1659fda-de31-4a64-8d16-4a5c28fbfcfc" providerId="ADAL" clId="{D5918D1A-07B4-444C-A854-F55661BE9C54}"/>
    <pc:docChg chg="custSel delSld modSld">
      <pc:chgData name="Rosa María Cabrera Corchos" userId="f1659fda-de31-4a64-8d16-4a5c28fbfcfc" providerId="ADAL" clId="{D5918D1A-07B4-444C-A854-F55661BE9C54}" dt="2021-01-18T10:31:03.698" v="195" actId="20577"/>
      <pc:docMkLst>
        <pc:docMk/>
      </pc:docMkLst>
      <pc:sldChg chg="del">
        <pc:chgData name="Rosa María Cabrera Corchos" userId="f1659fda-de31-4a64-8d16-4a5c28fbfcfc" providerId="ADAL" clId="{D5918D1A-07B4-444C-A854-F55661BE9C54}" dt="2021-01-13T18:49:16.169" v="189" actId="2696"/>
        <pc:sldMkLst>
          <pc:docMk/>
          <pc:sldMk cId="886091329" sldId="291"/>
        </pc:sldMkLst>
      </pc:sldChg>
      <pc:sldChg chg="modSp mod">
        <pc:chgData name="Rosa María Cabrera Corchos" userId="f1659fda-de31-4a64-8d16-4a5c28fbfcfc" providerId="ADAL" clId="{D5918D1A-07B4-444C-A854-F55661BE9C54}" dt="2021-01-13T13:17:36.639" v="45" actId="790"/>
        <pc:sldMkLst>
          <pc:docMk/>
          <pc:sldMk cId="4164099481" sldId="331"/>
        </pc:sldMkLst>
      </pc:sldChg>
      <pc:sldChg chg="addSp modSp mod modAnim">
        <pc:chgData name="Rosa María Cabrera Corchos" userId="f1659fda-de31-4a64-8d16-4a5c28fbfcfc" providerId="ADAL" clId="{D5918D1A-07B4-444C-A854-F55661BE9C54}" dt="2021-01-18T10:31:03.698" v="195" actId="20577"/>
        <pc:sldMkLst>
          <pc:docMk/>
          <pc:sldMk cId="2086539927" sldId="337"/>
        </pc:sldMkLst>
      </pc:sldChg>
      <pc:sldChg chg="delSp modSp mod">
        <pc:chgData name="Rosa María Cabrera Corchos" userId="f1659fda-de31-4a64-8d16-4a5c28fbfcfc" providerId="ADAL" clId="{D5918D1A-07B4-444C-A854-F55661BE9C54}" dt="2021-01-13T13:33:23.406" v="171" actId="478"/>
        <pc:sldMkLst>
          <pc:docMk/>
          <pc:sldMk cId="556384190" sldId="338"/>
        </pc:sldMkLst>
      </pc:sldChg>
      <pc:sldChg chg="modSp">
        <pc:chgData name="Rosa María Cabrera Corchos" userId="f1659fda-de31-4a64-8d16-4a5c28fbfcfc" providerId="ADAL" clId="{D5918D1A-07B4-444C-A854-F55661BE9C54}" dt="2021-01-13T13:11:17.087" v="42"/>
        <pc:sldMkLst>
          <pc:docMk/>
          <pc:sldMk cId="4226424508" sldId="377"/>
        </pc:sldMkLst>
      </pc:sldChg>
      <pc:sldChg chg="modSp">
        <pc:chgData name="Rosa María Cabrera Corchos" userId="f1659fda-de31-4a64-8d16-4a5c28fbfcfc" providerId="ADAL" clId="{D5918D1A-07B4-444C-A854-F55661BE9C54}" dt="2021-01-13T13:04:08.570" v="38" actId="207"/>
        <pc:sldMkLst>
          <pc:docMk/>
          <pc:sldMk cId="4176253884" sldId="398"/>
        </pc:sldMkLst>
      </pc:sldChg>
      <pc:sldChg chg="addSp modSp mod modAnim">
        <pc:chgData name="Rosa María Cabrera Corchos" userId="f1659fda-de31-4a64-8d16-4a5c28fbfcfc" providerId="ADAL" clId="{D5918D1A-07B4-444C-A854-F55661BE9C54}" dt="2021-01-13T13:20:00.849" v="48"/>
        <pc:sldMkLst>
          <pc:docMk/>
          <pc:sldMk cId="2456087954" sldId="399"/>
        </pc:sldMkLst>
      </pc:sldChg>
      <pc:sldChg chg="addSp modSp modAnim">
        <pc:chgData name="Rosa María Cabrera Corchos" userId="f1659fda-de31-4a64-8d16-4a5c28fbfcfc" providerId="ADAL" clId="{D5918D1A-07B4-444C-A854-F55661BE9C54}" dt="2021-01-13T13:34:29.156" v="172"/>
        <pc:sldMkLst>
          <pc:docMk/>
          <pc:sldMk cId="50910167" sldId="403"/>
        </pc:sldMkLst>
      </pc:sldChg>
      <pc:sldChg chg="modSp mod">
        <pc:chgData name="Rosa María Cabrera Corchos" userId="f1659fda-de31-4a64-8d16-4a5c28fbfcfc" providerId="ADAL" clId="{D5918D1A-07B4-444C-A854-F55661BE9C54}" dt="2021-01-13T18:26:54.125" v="173" actId="790"/>
        <pc:sldMkLst>
          <pc:docMk/>
          <pc:sldMk cId="854764553" sldId="404"/>
        </pc:sldMkLst>
      </pc:sldChg>
      <pc:sldChg chg="delSp modSp mod">
        <pc:chgData name="Rosa María Cabrera Corchos" userId="f1659fda-de31-4a64-8d16-4a5c28fbfcfc" providerId="ADAL" clId="{D5918D1A-07B4-444C-A854-F55661BE9C54}" dt="2021-01-13T18:27:43.424" v="175" actId="478"/>
        <pc:sldMkLst>
          <pc:docMk/>
          <pc:sldMk cId="1326511934" sldId="405"/>
        </pc:sldMkLst>
      </pc:sldChg>
      <pc:sldChg chg="delSp mod">
        <pc:chgData name="Rosa María Cabrera Corchos" userId="f1659fda-de31-4a64-8d16-4a5c28fbfcfc" providerId="ADAL" clId="{D5918D1A-07B4-444C-A854-F55661BE9C54}" dt="2021-01-13T18:27:55.600" v="176" actId="478"/>
        <pc:sldMkLst>
          <pc:docMk/>
          <pc:sldMk cId="2477787888" sldId="406"/>
        </pc:sldMkLst>
      </pc:sldChg>
      <pc:sldChg chg="delSp mod">
        <pc:chgData name="Rosa María Cabrera Corchos" userId="f1659fda-de31-4a64-8d16-4a5c28fbfcfc" providerId="ADAL" clId="{D5918D1A-07B4-444C-A854-F55661BE9C54}" dt="2021-01-13T18:28:54.718" v="177" actId="478"/>
        <pc:sldMkLst>
          <pc:docMk/>
          <pc:sldMk cId="3202421567" sldId="407"/>
        </pc:sldMkLst>
      </pc:sldChg>
      <pc:sldChg chg="addSp modSp mod modAnim">
        <pc:chgData name="Rosa María Cabrera Corchos" userId="f1659fda-de31-4a64-8d16-4a5c28fbfcfc" providerId="ADAL" clId="{D5918D1A-07B4-444C-A854-F55661BE9C54}" dt="2021-01-13T18:36:33.300" v="187"/>
        <pc:sldMkLst>
          <pc:docMk/>
          <pc:sldMk cId="944366822" sldId="408"/>
        </pc:sldMkLst>
      </pc:sldChg>
      <pc:sldChg chg="modSp">
        <pc:chgData name="Rosa María Cabrera Corchos" userId="f1659fda-de31-4a64-8d16-4a5c28fbfcfc" providerId="ADAL" clId="{D5918D1A-07B4-444C-A854-F55661BE9C54}" dt="2021-01-13T18:29:44.133" v="182" actId="114"/>
        <pc:sldMkLst>
          <pc:docMk/>
          <pc:sldMk cId="3197138091" sldId="409"/>
        </pc:sldMkLst>
      </pc:sldChg>
      <pc:sldChg chg="modSp">
        <pc:chgData name="Rosa María Cabrera Corchos" userId="f1659fda-de31-4a64-8d16-4a5c28fbfcfc" providerId="ADAL" clId="{D5918D1A-07B4-444C-A854-F55661BE9C54}" dt="2021-01-13T18:37:47.533" v="188" actId="20577"/>
        <pc:sldMkLst>
          <pc:docMk/>
          <pc:sldMk cId="1117780917" sldId="410"/>
        </pc:sldMkLst>
      </pc:sldChg>
      <pc:sldChg chg="del">
        <pc:chgData name="Rosa María Cabrera Corchos" userId="f1659fda-de31-4a64-8d16-4a5c28fbfcfc" providerId="ADAL" clId="{D5918D1A-07B4-444C-A854-F55661BE9C54}" dt="2021-01-13T12:59:09.127" v="1" actId="2696"/>
        <pc:sldMkLst>
          <pc:docMk/>
          <pc:sldMk cId="3286547263" sldId="411"/>
        </pc:sldMkLst>
      </pc:sldChg>
      <pc:sldChg chg="del">
        <pc:chgData name="Rosa María Cabrera Corchos" userId="f1659fda-de31-4a64-8d16-4a5c28fbfcfc" providerId="ADAL" clId="{D5918D1A-07B4-444C-A854-F55661BE9C54}" dt="2021-01-13T18:49:16.169" v="189" actId="2696"/>
        <pc:sldMkLst>
          <pc:docMk/>
          <pc:sldMk cId="485232890" sldId="412"/>
        </pc:sldMkLst>
      </pc:sldChg>
      <pc:sldChg chg="del">
        <pc:chgData name="Rosa María Cabrera Corchos" userId="f1659fda-de31-4a64-8d16-4a5c28fbfcfc" providerId="ADAL" clId="{D5918D1A-07B4-444C-A854-F55661BE9C54}" dt="2021-01-13T18:49:16.169" v="189" actId="2696"/>
        <pc:sldMkLst>
          <pc:docMk/>
          <pc:sldMk cId="2896228987" sldId="413"/>
        </pc:sldMkLst>
      </pc:sldChg>
      <pc:sldChg chg="del">
        <pc:chgData name="Rosa María Cabrera Corchos" userId="f1659fda-de31-4a64-8d16-4a5c28fbfcfc" providerId="ADAL" clId="{D5918D1A-07B4-444C-A854-F55661BE9C54}" dt="2021-01-13T18:49:16.169" v="189" actId="2696"/>
        <pc:sldMkLst>
          <pc:docMk/>
          <pc:sldMk cId="497262945" sldId="414"/>
        </pc:sldMkLst>
      </pc:sldChg>
      <pc:sldChg chg="delSp mod delAnim">
        <pc:chgData name="Rosa María Cabrera Corchos" userId="f1659fda-de31-4a64-8d16-4a5c28fbfcfc" providerId="ADAL" clId="{D5918D1A-07B4-444C-A854-F55661BE9C54}" dt="2021-01-13T12:58:02.288" v="0" actId="478"/>
        <pc:sldMkLst>
          <pc:docMk/>
          <pc:sldMk cId="2138636122" sldId="415"/>
        </pc:sldMkLst>
      </pc:sldChg>
    </pc:docChg>
  </pc:docChgLst>
  <pc:docChgLst>
    <pc:chgData name="Belén Bermejo Gálvez" userId="f1808d04-3c45-42c6-8782-2112856f2a66" providerId="ADAL" clId="{96F75EA7-DC9B-4A23-805A-9D377DA7EB93}"/>
    <pc:docChg chg="modSld">
      <pc:chgData name="Belén Bermejo Gálvez" userId="f1808d04-3c45-42c6-8782-2112856f2a66" providerId="ADAL" clId="{96F75EA7-DC9B-4A23-805A-9D377DA7EB93}" dt="2025-02-11T10:17:59.850" v="2" actId="20577"/>
      <pc:docMkLst>
        <pc:docMk/>
      </pc:docMkLst>
      <pc:sldChg chg="modSp mod">
        <pc:chgData name="Belén Bermejo Gálvez" userId="f1808d04-3c45-42c6-8782-2112856f2a66" providerId="ADAL" clId="{96F75EA7-DC9B-4A23-805A-9D377DA7EB93}" dt="2025-02-11T10:17:59.850" v="2" actId="20577"/>
        <pc:sldMkLst>
          <pc:docMk/>
          <pc:sldMk cId="2643353128" sldId="673"/>
        </pc:sldMkLst>
        <pc:spChg chg="mod">
          <ac:chgData name="Belén Bermejo Gálvez" userId="f1808d04-3c45-42c6-8782-2112856f2a66" providerId="ADAL" clId="{96F75EA7-DC9B-4A23-805A-9D377DA7EB93}" dt="2025-02-11T10:17:59.850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Neus Murcia Sadurní" userId="S::1567593@uab.cat::2c674b4e-4ed0-4f71-9773-0e903b570d67" providerId="AD" clId="Web-{9F2E3B0C-D389-080A-84FC-1E4DCDBC78FA}"/>
    <pc:docChg chg="modSld">
      <pc:chgData name="Neus Murcia Sadurní" userId="S::1567593@uab.cat::2c674b4e-4ed0-4f71-9773-0e903b570d67" providerId="AD" clId="Web-{9F2E3B0C-D389-080A-84FC-1E4DCDBC78FA}" dt="2022-01-18T09:35:41.931" v="7"/>
      <pc:docMkLst>
        <pc:docMk/>
      </pc:docMkLst>
      <pc:sldChg chg="addSp delSp modSp">
        <pc:chgData name="Neus Murcia Sadurní" userId="S::1567593@uab.cat::2c674b4e-4ed0-4f71-9773-0e903b570d67" providerId="AD" clId="Web-{9F2E3B0C-D389-080A-84FC-1E4DCDBC78FA}" dt="2022-01-18T09:35:41.931" v="7"/>
        <pc:sldMkLst>
          <pc:docMk/>
          <pc:sldMk cId="3843106006" sldId="342"/>
        </pc:sldMkLst>
      </pc:sldChg>
    </pc:docChg>
  </pc:docChgLst>
  <pc:docChgLst>
    <pc:chgData name="Belén Bermejo Gálvez" userId="f1808d04-3c45-42c6-8782-2112856f2a66" providerId="ADAL" clId="{13CACBD3-C773-4707-959A-92099AFF54BC}"/>
    <pc:docChg chg="undo custSel delSld modSld">
      <pc:chgData name="Belén Bermejo Gálvez" userId="f1808d04-3c45-42c6-8782-2112856f2a66" providerId="ADAL" clId="{13CACBD3-C773-4707-959A-92099AFF54BC}" dt="2025-03-26T09:55:44.168" v="4" actId="47"/>
      <pc:docMkLst>
        <pc:docMk/>
      </pc:docMkLst>
      <pc:sldChg chg="del">
        <pc:chgData name="Belén Bermejo Gálvez" userId="f1808d04-3c45-42c6-8782-2112856f2a66" providerId="ADAL" clId="{13CACBD3-C773-4707-959A-92099AFF54BC}" dt="2025-03-26T09:55:44.168" v="4" actId="47"/>
        <pc:sldMkLst>
          <pc:docMk/>
          <pc:sldMk cId="4164099481" sldId="331"/>
        </pc:sldMkLst>
      </pc:sldChg>
      <pc:sldChg chg="addSp modSp mod">
        <pc:chgData name="Belén Bermejo Gálvez" userId="f1808d04-3c45-42c6-8782-2112856f2a66" providerId="ADAL" clId="{13CACBD3-C773-4707-959A-92099AFF54BC}" dt="2025-03-26T09:55:41.674" v="3"/>
        <pc:sldMkLst>
          <pc:docMk/>
          <pc:sldMk cId="4226424508" sldId="377"/>
        </pc:sldMkLst>
        <pc:spChg chg="mod">
          <ac:chgData name="Belén Bermejo Gálvez" userId="f1808d04-3c45-42c6-8782-2112856f2a66" providerId="ADAL" clId="{13CACBD3-C773-4707-959A-92099AFF54BC}" dt="2025-03-26T09:55:41.674" v="3"/>
          <ac:spMkLst>
            <pc:docMk/>
            <pc:sldMk cId="4226424508" sldId="377"/>
            <ac:spMk id="5" creationId="{5B7400A4-5212-0F6B-764F-1A3C7188E010}"/>
          </ac:spMkLst>
        </pc:spChg>
        <pc:spChg chg="mod">
          <ac:chgData name="Belén Bermejo Gálvez" userId="f1808d04-3c45-42c6-8782-2112856f2a66" providerId="ADAL" clId="{13CACBD3-C773-4707-959A-92099AFF54BC}" dt="2025-03-26T09:55:34.651" v="2" actId="1076"/>
          <ac:spMkLst>
            <pc:docMk/>
            <pc:sldMk cId="4226424508" sldId="377"/>
            <ac:spMk id="8" creationId="{AF6E0B7D-623F-4965-A9D3-BFF9A6CD2267}"/>
          </ac:spMkLst>
        </pc:spChg>
        <pc:grpChg chg="add mod">
          <ac:chgData name="Belén Bermejo Gálvez" userId="f1808d04-3c45-42c6-8782-2112856f2a66" providerId="ADAL" clId="{13CACBD3-C773-4707-959A-92099AFF54BC}" dt="2025-03-26T09:55:41.674" v="3"/>
          <ac:grpSpMkLst>
            <pc:docMk/>
            <pc:sldMk cId="4226424508" sldId="377"/>
            <ac:grpSpMk id="4" creationId="{812B18FF-B58E-718C-BEB7-F8722D40B27F}"/>
          </ac:grpSpMkLst>
        </pc:grpChg>
        <pc:picChg chg="mod">
          <ac:chgData name="Belén Bermejo Gálvez" userId="f1808d04-3c45-42c6-8782-2112856f2a66" providerId="ADAL" clId="{13CACBD3-C773-4707-959A-92099AFF54BC}" dt="2025-03-26T09:55:41.674" v="3"/>
          <ac:picMkLst>
            <pc:docMk/>
            <pc:sldMk cId="4226424508" sldId="377"/>
            <ac:picMk id="6" creationId="{8996A189-5C74-C901-D4B5-E0A89208D3EF}"/>
          </ac:picMkLst>
        </pc:picChg>
        <pc:picChg chg="mod">
          <ac:chgData name="Belén Bermejo Gálvez" userId="f1808d04-3c45-42c6-8782-2112856f2a66" providerId="ADAL" clId="{13CACBD3-C773-4707-959A-92099AFF54BC}" dt="2025-03-26T09:55:34.651" v="2" actId="1076"/>
          <ac:picMkLst>
            <pc:docMk/>
            <pc:sldMk cId="4226424508" sldId="377"/>
            <ac:picMk id="11" creationId="{CEA87F77-7BB3-4DD8-AC98-B705133FA8F0}"/>
          </ac:picMkLst>
        </pc:picChg>
      </pc:sldChg>
    </pc:docChg>
  </pc:docChgLst>
  <pc:docChgLst>
    <pc:chgData name="Neus Murcia Sadurní" userId="2c674b4e-4ed0-4f71-9773-0e903b570d67" providerId="ADAL" clId="{487268CC-A06F-4A85-A35D-2DB29626E2FA}"/>
    <pc:docChg chg="delSld modSld">
      <pc:chgData name="Neus Murcia Sadurní" userId="2c674b4e-4ed0-4f71-9773-0e903b570d67" providerId="ADAL" clId="{487268CC-A06F-4A85-A35D-2DB29626E2FA}" dt="2022-01-15T09:15:38.726" v="10" actId="2696"/>
      <pc:docMkLst>
        <pc:docMk/>
      </pc:docMkLst>
      <pc:sldChg chg="del">
        <pc:chgData name="Neus Murcia Sadurní" userId="2c674b4e-4ed0-4f71-9773-0e903b570d67" providerId="ADAL" clId="{487268CC-A06F-4A85-A35D-2DB29626E2FA}" dt="2022-01-15T09:04:00.342" v="0" actId="2696"/>
        <pc:sldMkLst>
          <pc:docMk/>
          <pc:sldMk cId="2985893853" sldId="308"/>
        </pc:sldMkLst>
      </pc:sldChg>
      <pc:sldChg chg="del">
        <pc:chgData name="Neus Murcia Sadurní" userId="2c674b4e-4ed0-4f71-9773-0e903b570d67" providerId="ADAL" clId="{487268CC-A06F-4A85-A35D-2DB29626E2FA}" dt="2022-01-15T09:05:11.509" v="9" actId="2696"/>
        <pc:sldMkLst>
          <pc:docMk/>
          <pc:sldMk cId="3083134075" sldId="309"/>
        </pc:sldMkLst>
      </pc:sldChg>
      <pc:sldChg chg="modSp">
        <pc:chgData name="Neus Murcia Sadurní" userId="2c674b4e-4ed0-4f71-9773-0e903b570d67" providerId="ADAL" clId="{487268CC-A06F-4A85-A35D-2DB29626E2FA}" dt="2022-01-15T09:04:14.107" v="8" actId="20577"/>
        <pc:sldMkLst>
          <pc:docMk/>
          <pc:sldMk cId="3843106006" sldId="342"/>
        </pc:sldMkLst>
      </pc:sldChg>
      <pc:sldChg chg="del">
        <pc:chgData name="Neus Murcia Sadurní" userId="2c674b4e-4ed0-4f71-9773-0e903b570d67" providerId="ADAL" clId="{487268CC-A06F-4A85-A35D-2DB29626E2FA}" dt="2022-01-15T09:05:11.509" v="9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487268CC-A06F-4A85-A35D-2DB29626E2FA}" dt="2022-01-15T09:04:00.342" v="0" actId="2696"/>
        <pc:sldMkLst>
          <pc:docMk/>
          <pc:sldMk cId="2720126458" sldId="602"/>
        </pc:sldMkLst>
      </pc:sldChg>
      <pc:sldChg chg="del">
        <pc:chgData name="Neus Murcia Sadurní" userId="2c674b4e-4ed0-4f71-9773-0e903b570d67" providerId="ADAL" clId="{487268CC-A06F-4A85-A35D-2DB29626E2FA}" dt="2022-01-15T09:05:11.509" v="9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487268CC-A06F-4A85-A35D-2DB29626E2FA}" dt="2022-01-15T09:05:11.509" v="9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487268CC-A06F-4A85-A35D-2DB29626E2FA}" dt="2022-01-15T09:15:38.726" v="10" actId="2696"/>
        <pc:sldMkLst>
          <pc:docMk/>
          <pc:sldMk cId="3729795641" sldId="608"/>
        </pc:sldMkLst>
      </pc:sldChg>
      <pc:sldChg chg="del">
        <pc:chgData name="Neus Murcia Sadurní" userId="2c674b4e-4ed0-4f71-9773-0e903b570d67" providerId="ADAL" clId="{487268CC-A06F-4A85-A35D-2DB29626E2FA}" dt="2022-01-15T09:15:38.726" v="10" actId="2696"/>
        <pc:sldMkLst>
          <pc:docMk/>
          <pc:sldMk cId="835176781" sldId="609"/>
        </pc:sldMkLst>
      </pc:sldChg>
      <pc:sldChg chg="del">
        <pc:chgData name="Neus Murcia Sadurní" userId="2c674b4e-4ed0-4f71-9773-0e903b570d67" providerId="ADAL" clId="{487268CC-A06F-4A85-A35D-2DB29626E2FA}" dt="2022-01-15T09:15:38.726" v="10" actId="2696"/>
        <pc:sldMkLst>
          <pc:docMk/>
          <pc:sldMk cId="2124201775" sldId="610"/>
        </pc:sldMkLst>
      </pc:sldChg>
      <pc:sldChg chg="del">
        <pc:chgData name="Neus Murcia Sadurní" userId="2c674b4e-4ed0-4f71-9773-0e903b570d67" providerId="ADAL" clId="{487268CC-A06F-4A85-A35D-2DB29626E2FA}" dt="2022-01-15T09:15:38.726" v="10" actId="2696"/>
        <pc:sldMkLst>
          <pc:docMk/>
          <pc:sldMk cId="3606291980" sldId="611"/>
        </pc:sldMkLst>
      </pc:sldChg>
    </pc:docChg>
  </pc:docChgLst>
  <pc:docChgLst>
    <pc:chgData name="Rosa María Cabrera Corchos" userId="f1659fda-de31-4a64-8d16-4a5c28fbfcfc" providerId="ADAL" clId="{35BFB161-A199-4D4D-A0A4-4538AB1ECBE0}"/>
    <pc:docChg chg="delSld modSld">
      <pc:chgData name="Rosa María Cabrera Corchos" userId="f1659fda-de31-4a64-8d16-4a5c28fbfcfc" providerId="ADAL" clId="{35BFB161-A199-4D4D-A0A4-4538AB1ECBE0}" dt="2025-01-29T12:53:29.158" v="21" actId="2696"/>
      <pc:docMkLst>
        <pc:docMk/>
      </pc:docMkLst>
      <pc:sldChg chg="modSp mod">
        <pc:chgData name="Rosa María Cabrera Corchos" userId="f1659fda-de31-4a64-8d16-4a5c28fbfcfc" providerId="ADAL" clId="{35BFB161-A199-4D4D-A0A4-4538AB1ECBE0}" dt="2025-01-26T12:16:49.788" v="19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35BFB161-A199-4D4D-A0A4-4538AB1ECBE0}" dt="2025-01-26T12:16:49.788" v="19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35BFB161-A199-4D4D-A0A4-4538AB1ECBE0}" dt="2025-01-26T12:16:44.425" v="18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modSp mod">
        <pc:chgData name="Rosa María Cabrera Corchos" userId="f1659fda-de31-4a64-8d16-4a5c28fbfcfc" providerId="ADAL" clId="{35BFB161-A199-4D4D-A0A4-4538AB1ECBE0}" dt="2025-01-26T12:16:20.420" v="17" actId="1076"/>
        <pc:sldMkLst>
          <pc:docMk/>
          <pc:sldMk cId="4176253884" sldId="398"/>
        </pc:sldMkLst>
        <pc:picChg chg="mod">
          <ac:chgData name="Rosa María Cabrera Corchos" userId="f1659fda-de31-4a64-8d16-4a5c28fbfcfc" providerId="ADAL" clId="{35BFB161-A199-4D4D-A0A4-4538AB1ECBE0}" dt="2025-01-26T12:16:20.420" v="17" actId="1076"/>
          <ac:picMkLst>
            <pc:docMk/>
            <pc:sldMk cId="4176253884" sldId="398"/>
            <ac:picMk id="17" creationId="{037C90CA-A129-4944-A009-D38F8FB93C81}"/>
          </ac:picMkLst>
        </pc:picChg>
      </pc:sldChg>
      <pc:sldChg chg="modSp mod modNotesTx">
        <pc:chgData name="Rosa María Cabrera Corchos" userId="f1659fda-de31-4a64-8d16-4a5c28fbfcfc" providerId="ADAL" clId="{35BFB161-A199-4D4D-A0A4-4538AB1ECBE0}" dt="2025-01-29T12:52:37.697" v="20"/>
        <pc:sldMkLst>
          <pc:docMk/>
          <pc:sldMk cId="3435900237" sldId="665"/>
        </pc:sldMkLst>
        <pc:spChg chg="mod">
          <ac:chgData name="Rosa María Cabrera Corchos" userId="f1659fda-de31-4a64-8d16-4a5c28fbfcfc" providerId="ADAL" clId="{35BFB161-A199-4D4D-A0A4-4538AB1ECBE0}" dt="2025-01-26T12:15:56.323" v="16" actId="1036"/>
          <ac:spMkLst>
            <pc:docMk/>
            <pc:sldMk cId="3435900237" sldId="665"/>
            <ac:spMk id="3" creationId="{612B76C6-00BA-CA7A-4CFB-C9D0FEB2895D}"/>
          </ac:spMkLst>
        </pc:spChg>
      </pc:sldChg>
      <pc:sldChg chg="del">
        <pc:chgData name="Rosa María Cabrera Corchos" userId="f1659fda-de31-4a64-8d16-4a5c28fbfcfc" providerId="ADAL" clId="{35BFB161-A199-4D4D-A0A4-4538AB1ECBE0}" dt="2025-01-29T12:53:29.158" v="21" actId="2696"/>
        <pc:sldMkLst>
          <pc:docMk/>
          <pc:sldMk cId="1884220515" sldId="669"/>
        </pc:sldMkLst>
      </pc:sldChg>
    </pc:docChg>
  </pc:docChgLst>
  <pc:docChgLst>
    <pc:chgData name="Belén Bermejo Gálvez" userId="f1808d04-3c45-42c6-8782-2112856f2a66" providerId="ADAL" clId="{C039D488-6788-49B8-BD01-3118706BD4ED}"/>
    <pc:docChg chg="custSel addSld delSld modSld">
      <pc:chgData name="Belén Bermejo Gálvez" userId="f1808d04-3c45-42c6-8782-2112856f2a66" providerId="ADAL" clId="{C039D488-6788-49B8-BD01-3118706BD4ED}" dt="2024-12-04T11:32:45.584" v="231" actId="47"/>
      <pc:docMkLst>
        <pc:docMk/>
      </pc:docMkLst>
      <pc:sldChg chg="add">
        <pc:chgData name="Belén Bermejo Gálvez" userId="f1808d04-3c45-42c6-8782-2112856f2a66" providerId="ADAL" clId="{C039D488-6788-49B8-BD01-3118706BD4ED}" dt="2024-12-04T11:31:42.269" v="220"/>
        <pc:sldMkLst>
          <pc:docMk/>
          <pc:sldMk cId="886091329" sldId="291"/>
        </pc:sldMkLst>
      </pc:sldChg>
      <pc:sldChg chg="del">
        <pc:chgData name="Belén Bermejo Gálvez" userId="f1808d04-3c45-42c6-8782-2112856f2a66" providerId="ADAL" clId="{C039D488-6788-49B8-BD01-3118706BD4ED}" dt="2024-12-04T11:26:20.100" v="182" actId="47"/>
        <pc:sldMkLst>
          <pc:docMk/>
          <pc:sldMk cId="2985893853" sldId="308"/>
        </pc:sldMkLst>
      </pc:sldChg>
      <pc:sldChg chg="add">
        <pc:chgData name="Belén Bermejo Gálvez" userId="f1808d04-3c45-42c6-8782-2112856f2a66" providerId="ADAL" clId="{C039D488-6788-49B8-BD01-3118706BD4ED}" dt="2024-12-04T11:32:43.215" v="230"/>
        <pc:sldMkLst>
          <pc:docMk/>
          <pc:sldMk cId="3083134075" sldId="309"/>
        </pc:sldMkLst>
      </pc:sldChg>
      <pc:sldChg chg="del">
        <pc:chgData name="Belén Bermejo Gálvez" userId="f1808d04-3c45-42c6-8782-2112856f2a66" providerId="ADAL" clId="{C039D488-6788-49B8-BD01-3118706BD4ED}" dt="2024-12-04T11:26:03.642" v="178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C039D488-6788-49B8-BD01-3118706BD4ED}" dt="2024-12-04T11:27:14.039" v="189" actId="14826"/>
        <pc:sldMkLst>
          <pc:docMk/>
          <pc:sldMk cId="4164099481" sldId="331"/>
        </pc:sldMkLst>
      </pc:sldChg>
      <pc:sldChg chg="del">
        <pc:chgData name="Belén Bermejo Gálvez" userId="f1808d04-3c45-42c6-8782-2112856f2a66" providerId="ADAL" clId="{C039D488-6788-49B8-BD01-3118706BD4ED}" dt="2024-12-04T11:26:11.587" v="180" actId="47"/>
        <pc:sldMkLst>
          <pc:docMk/>
          <pc:sldMk cId="4242988088" sldId="336"/>
        </pc:sldMkLst>
      </pc:sldChg>
      <pc:sldChg chg="modSp mod">
        <pc:chgData name="Belén Bermejo Gálvez" userId="f1808d04-3c45-42c6-8782-2112856f2a66" providerId="ADAL" clId="{C039D488-6788-49B8-BD01-3118706BD4ED}" dt="2024-12-04T11:28:06.473" v="197" actId="14826"/>
        <pc:sldMkLst>
          <pc:docMk/>
          <pc:sldMk cId="2086539927" sldId="337"/>
        </pc:sldMkLst>
      </pc:sldChg>
      <pc:sldChg chg="addSp delSp modSp mod">
        <pc:chgData name="Belén Bermejo Gálvez" userId="f1808d04-3c45-42c6-8782-2112856f2a66" providerId="ADAL" clId="{C039D488-6788-49B8-BD01-3118706BD4ED}" dt="2024-12-04T11:29:50.642" v="208" actId="478"/>
        <pc:sldMkLst>
          <pc:docMk/>
          <pc:sldMk cId="556384190" sldId="338"/>
        </pc:sldMkLst>
      </pc:sldChg>
      <pc:sldChg chg="modSp mod">
        <pc:chgData name="Belén Bermejo Gálvez" userId="f1808d04-3c45-42c6-8782-2112856f2a66" providerId="ADAL" clId="{C039D488-6788-49B8-BD01-3118706BD4ED}" dt="2024-12-04T11:26:23.620" v="183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C039D488-6788-49B8-BD01-3118706BD4ED}" dt="2024-12-04T11:27:02.557" v="187" actId="14826"/>
        <pc:sldMkLst>
          <pc:docMk/>
          <pc:sldMk cId="4226424508" sldId="377"/>
        </pc:sldMkLst>
      </pc:sldChg>
      <pc:sldChg chg="modSp mod">
        <pc:chgData name="Belén Bermejo Gálvez" userId="f1808d04-3c45-42c6-8782-2112856f2a66" providerId="ADAL" clId="{C039D488-6788-49B8-BD01-3118706BD4ED}" dt="2024-12-04T11:26:47.502" v="185" actId="207"/>
        <pc:sldMkLst>
          <pc:docMk/>
          <pc:sldMk cId="4176253884" sldId="398"/>
        </pc:sldMkLst>
      </pc:sldChg>
      <pc:sldChg chg="modSp mod">
        <pc:chgData name="Belén Bermejo Gálvez" userId="f1808d04-3c45-42c6-8782-2112856f2a66" providerId="ADAL" clId="{C039D488-6788-49B8-BD01-3118706BD4ED}" dt="2024-12-04T11:27:30.494" v="191" actId="14826"/>
        <pc:sldMkLst>
          <pc:docMk/>
          <pc:sldMk cId="2456087954" sldId="399"/>
        </pc:sldMkLst>
      </pc:sldChg>
      <pc:sldChg chg="modSp mod">
        <pc:chgData name="Belén Bermejo Gálvez" userId="f1808d04-3c45-42c6-8782-2112856f2a66" providerId="ADAL" clId="{C039D488-6788-49B8-BD01-3118706BD4ED}" dt="2024-12-04T11:27:33.877" v="192" actId="207"/>
        <pc:sldMkLst>
          <pc:docMk/>
          <pc:sldMk cId="31621854" sldId="400"/>
        </pc:sldMkLst>
      </pc:sldChg>
      <pc:sldChg chg="modSp mod">
        <pc:chgData name="Belén Bermejo Gálvez" userId="f1808d04-3c45-42c6-8782-2112856f2a66" providerId="ADAL" clId="{C039D488-6788-49B8-BD01-3118706BD4ED}" dt="2024-12-04T11:27:36.909" v="193" actId="207"/>
        <pc:sldMkLst>
          <pc:docMk/>
          <pc:sldMk cId="1789824514" sldId="401"/>
        </pc:sldMkLst>
      </pc:sldChg>
      <pc:sldChg chg="modSp mod">
        <pc:chgData name="Belén Bermejo Gálvez" userId="f1808d04-3c45-42c6-8782-2112856f2a66" providerId="ADAL" clId="{C039D488-6788-49B8-BD01-3118706BD4ED}" dt="2024-12-04T11:29:58.052" v="209" actId="207"/>
        <pc:sldMkLst>
          <pc:docMk/>
          <pc:sldMk cId="1483206107" sldId="402"/>
        </pc:sldMkLst>
      </pc:sldChg>
      <pc:sldChg chg="modSp mod">
        <pc:chgData name="Belén Bermejo Gálvez" userId="f1808d04-3c45-42c6-8782-2112856f2a66" providerId="ADAL" clId="{C039D488-6788-49B8-BD01-3118706BD4ED}" dt="2024-12-04T11:30:12.158" v="211" actId="14826"/>
        <pc:sldMkLst>
          <pc:docMk/>
          <pc:sldMk cId="50910167" sldId="403"/>
        </pc:sldMkLst>
      </pc:sldChg>
      <pc:sldChg chg="modSp mod">
        <pc:chgData name="Belén Bermejo Gálvez" userId="f1808d04-3c45-42c6-8782-2112856f2a66" providerId="ADAL" clId="{C039D488-6788-49B8-BD01-3118706BD4ED}" dt="2024-12-04T11:30:15.652" v="212" actId="207"/>
        <pc:sldMkLst>
          <pc:docMk/>
          <pc:sldMk cId="854764553" sldId="404"/>
        </pc:sldMkLst>
      </pc:sldChg>
      <pc:sldChg chg="modSp mod">
        <pc:chgData name="Belén Bermejo Gálvez" userId="f1808d04-3c45-42c6-8782-2112856f2a66" providerId="ADAL" clId="{C039D488-6788-49B8-BD01-3118706BD4ED}" dt="2024-12-04T11:30:24.483" v="213" actId="207"/>
        <pc:sldMkLst>
          <pc:docMk/>
          <pc:sldMk cId="1326511934" sldId="405"/>
        </pc:sldMkLst>
      </pc:sldChg>
      <pc:sldChg chg="modSp mod">
        <pc:chgData name="Belén Bermejo Gálvez" userId="f1808d04-3c45-42c6-8782-2112856f2a66" providerId="ADAL" clId="{C039D488-6788-49B8-BD01-3118706BD4ED}" dt="2024-12-04T11:30:27.419" v="214" actId="207"/>
        <pc:sldMkLst>
          <pc:docMk/>
          <pc:sldMk cId="2477787888" sldId="406"/>
        </pc:sldMkLst>
      </pc:sldChg>
      <pc:sldChg chg="modSp mod">
        <pc:chgData name="Belén Bermejo Gálvez" userId="f1808d04-3c45-42c6-8782-2112856f2a66" providerId="ADAL" clId="{C039D488-6788-49B8-BD01-3118706BD4ED}" dt="2024-12-04T11:30:41.243" v="215" actId="207"/>
        <pc:sldMkLst>
          <pc:docMk/>
          <pc:sldMk cId="3202421567" sldId="407"/>
        </pc:sldMkLst>
      </pc:sldChg>
      <pc:sldChg chg="modSp mod">
        <pc:chgData name="Belén Bermejo Gálvez" userId="f1808d04-3c45-42c6-8782-2112856f2a66" providerId="ADAL" clId="{C039D488-6788-49B8-BD01-3118706BD4ED}" dt="2024-12-04T11:31:22.550" v="218" actId="14826"/>
        <pc:sldMkLst>
          <pc:docMk/>
          <pc:sldMk cId="944366822" sldId="408"/>
        </pc:sldMkLst>
      </pc:sldChg>
      <pc:sldChg chg="modSp mod">
        <pc:chgData name="Belén Bermejo Gálvez" userId="f1808d04-3c45-42c6-8782-2112856f2a66" providerId="ADAL" clId="{C039D488-6788-49B8-BD01-3118706BD4ED}" dt="2024-12-04T11:30:49.500" v="216" actId="207"/>
        <pc:sldMkLst>
          <pc:docMk/>
          <pc:sldMk cId="3197138091" sldId="409"/>
        </pc:sldMkLst>
      </pc:sldChg>
      <pc:sldChg chg="modSp mod">
        <pc:chgData name="Belén Bermejo Gálvez" userId="f1808d04-3c45-42c6-8782-2112856f2a66" providerId="ADAL" clId="{C039D488-6788-49B8-BD01-3118706BD4ED}" dt="2024-12-04T11:31:25.604" v="219" actId="207"/>
        <pc:sldMkLst>
          <pc:docMk/>
          <pc:sldMk cId="1117780917" sldId="410"/>
        </pc:sldMkLst>
      </pc:sldChg>
      <pc:sldChg chg="del">
        <pc:chgData name="Belén Bermejo Gálvez" userId="f1808d04-3c45-42c6-8782-2112856f2a66" providerId="ADAL" clId="{C039D488-6788-49B8-BD01-3118706BD4ED}" dt="2024-12-04T11:31:54.880" v="223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C039D488-6788-49B8-BD01-3118706BD4ED}" dt="2024-12-04T11:32:07.266" v="225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C039D488-6788-49B8-BD01-3118706BD4ED}" dt="2024-12-04T11:32:36.289" v="229" actId="47"/>
        <pc:sldMkLst>
          <pc:docMk/>
          <pc:sldMk cId="2080844025" sldId="611"/>
        </pc:sldMkLst>
      </pc:sldChg>
      <pc:sldChg chg="del">
        <pc:chgData name="Belén Bermejo Gálvez" userId="f1808d04-3c45-42c6-8782-2112856f2a66" providerId="ADAL" clId="{C039D488-6788-49B8-BD01-3118706BD4ED}" dt="2024-12-04T11:32:28.179" v="227" actId="47"/>
        <pc:sldMkLst>
          <pc:docMk/>
          <pc:sldMk cId="3679213256" sldId="617"/>
        </pc:sldMkLst>
      </pc:sldChg>
      <pc:sldChg chg="del">
        <pc:chgData name="Belén Bermejo Gálvez" userId="f1808d04-3c45-42c6-8782-2112856f2a66" providerId="ADAL" clId="{C039D488-6788-49B8-BD01-3118706BD4ED}" dt="2024-12-04T11:32:45.584" v="231" actId="47"/>
        <pc:sldMkLst>
          <pc:docMk/>
          <pc:sldMk cId="4163575214" sldId="655"/>
        </pc:sldMkLst>
      </pc:sldChg>
      <pc:sldChg chg="del">
        <pc:chgData name="Belén Bermejo Gálvez" userId="f1808d04-3c45-42c6-8782-2112856f2a66" providerId="ADAL" clId="{C039D488-6788-49B8-BD01-3118706BD4ED}" dt="2024-12-04T11:31:45.835" v="221" actId="47"/>
        <pc:sldMkLst>
          <pc:docMk/>
          <pc:sldMk cId="385276344" sldId="656"/>
        </pc:sldMkLst>
      </pc:sldChg>
      <pc:sldChg chg="del">
        <pc:chgData name="Belén Bermejo Gálvez" userId="f1808d04-3c45-42c6-8782-2112856f2a66" providerId="ADAL" clId="{C039D488-6788-49B8-BD01-3118706BD4ED}" dt="2024-12-04T11:25:55.865" v="176" actId="47"/>
        <pc:sldMkLst>
          <pc:docMk/>
          <pc:sldMk cId="773348093" sldId="660"/>
        </pc:sldMkLst>
      </pc:sldChg>
      <pc:sldChg chg="modSp add mod modAnim">
        <pc:chgData name="Belén Bermejo Gálvez" userId="f1808d04-3c45-42c6-8782-2112856f2a66" providerId="ADAL" clId="{C039D488-6788-49B8-BD01-3118706BD4ED}" dt="2024-12-04T11:25:51.397" v="175" actId="962"/>
        <pc:sldMkLst>
          <pc:docMk/>
          <pc:sldMk cId="3435900237" sldId="665"/>
        </pc:sldMkLst>
      </pc:sldChg>
      <pc:sldChg chg="add">
        <pc:chgData name="Belén Bermejo Gálvez" userId="f1808d04-3c45-42c6-8782-2112856f2a66" providerId="ADAL" clId="{C039D488-6788-49B8-BD01-3118706BD4ED}" dt="2024-12-04T11:26:01.475" v="177"/>
        <pc:sldMkLst>
          <pc:docMk/>
          <pc:sldMk cId="2257723272" sldId="666"/>
        </pc:sldMkLst>
      </pc:sldChg>
      <pc:sldChg chg="add">
        <pc:chgData name="Belén Bermejo Gálvez" userId="f1808d04-3c45-42c6-8782-2112856f2a66" providerId="ADAL" clId="{C039D488-6788-49B8-BD01-3118706BD4ED}" dt="2024-12-04T11:26:09.160" v="179"/>
        <pc:sldMkLst>
          <pc:docMk/>
          <pc:sldMk cId="3316851170" sldId="667"/>
        </pc:sldMkLst>
      </pc:sldChg>
      <pc:sldChg chg="add">
        <pc:chgData name="Belén Bermejo Gálvez" userId="f1808d04-3c45-42c6-8782-2112856f2a66" providerId="ADAL" clId="{C039D488-6788-49B8-BD01-3118706BD4ED}" dt="2024-12-04T11:26:18.035" v="181"/>
        <pc:sldMkLst>
          <pc:docMk/>
          <pc:sldMk cId="1580692803" sldId="668"/>
        </pc:sldMkLst>
      </pc:sldChg>
      <pc:sldChg chg="add">
        <pc:chgData name="Belén Bermejo Gálvez" userId="f1808d04-3c45-42c6-8782-2112856f2a66" providerId="ADAL" clId="{C039D488-6788-49B8-BD01-3118706BD4ED}" dt="2024-12-04T11:31:51.957" v="222"/>
        <pc:sldMkLst>
          <pc:docMk/>
          <pc:sldMk cId="1884220515" sldId="669"/>
        </pc:sldMkLst>
      </pc:sldChg>
      <pc:sldChg chg="add">
        <pc:chgData name="Belén Bermejo Gálvez" userId="f1808d04-3c45-42c6-8782-2112856f2a66" providerId="ADAL" clId="{C039D488-6788-49B8-BD01-3118706BD4ED}" dt="2024-12-04T11:32:04.362" v="224"/>
        <pc:sldMkLst>
          <pc:docMk/>
          <pc:sldMk cId="2011771982" sldId="670"/>
        </pc:sldMkLst>
      </pc:sldChg>
      <pc:sldChg chg="add">
        <pc:chgData name="Belén Bermejo Gálvez" userId="f1808d04-3c45-42c6-8782-2112856f2a66" providerId="ADAL" clId="{C039D488-6788-49B8-BD01-3118706BD4ED}" dt="2024-12-04T11:32:25.838" v="226"/>
        <pc:sldMkLst>
          <pc:docMk/>
          <pc:sldMk cId="2116640664" sldId="671"/>
        </pc:sldMkLst>
      </pc:sldChg>
      <pc:sldChg chg="add">
        <pc:chgData name="Belén Bermejo Gálvez" userId="f1808d04-3c45-42c6-8782-2112856f2a66" providerId="ADAL" clId="{C039D488-6788-49B8-BD01-3118706BD4ED}" dt="2024-12-04T11:32:33.891" v="228"/>
        <pc:sldMkLst>
          <pc:docMk/>
          <pc:sldMk cId="3387055538" sldId="672"/>
        </pc:sldMkLst>
      </pc:sldChg>
    </pc:docChg>
  </pc:docChgLst>
  <pc:docChgLst>
    <pc:chgData name="Marta Pastor Cuesta" userId="76d4e7e4-7313-4d36-8bbd-2bb12a8a30f1" providerId="ADAL" clId="{01E98AFA-3F46-4722-BF09-F0C87E990719}"/>
    <pc:docChg chg="custSel delSld modSld">
      <pc:chgData name="Marta Pastor Cuesta" userId="76d4e7e4-7313-4d36-8bbd-2bb12a8a30f1" providerId="ADAL" clId="{01E98AFA-3F46-4722-BF09-F0C87E990719}" dt="2023-12-22T10:15:10.971" v="109" actId="1076"/>
      <pc:docMkLst>
        <pc:docMk/>
      </pc:docMkLst>
      <pc:sldChg chg="del">
        <pc:chgData name="Marta Pastor Cuesta" userId="76d4e7e4-7313-4d36-8bbd-2bb12a8a30f1" providerId="ADAL" clId="{01E98AFA-3F46-4722-BF09-F0C87E990719}" dt="2023-12-19T11:57:59.612" v="50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01E98AFA-3F46-4722-BF09-F0C87E990719}" dt="2023-12-19T11:56:30.395" v="12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01E98AFA-3F46-4722-BF09-F0C87E990719}" dt="2023-12-19T11:58:38.919" v="54" actId="47"/>
        <pc:sldMkLst>
          <pc:docMk/>
          <pc:sldMk cId="3083134075" sldId="309"/>
        </pc:sldMkLst>
      </pc:sldChg>
      <pc:sldChg chg="del">
        <pc:chgData name="Marta Pastor Cuesta" userId="76d4e7e4-7313-4d36-8bbd-2bb12a8a30f1" providerId="ADAL" clId="{01E98AFA-3F46-4722-BF09-F0C87E990719}" dt="2023-12-19T11:56:13.294" v="10" actId="47"/>
        <pc:sldMkLst>
          <pc:docMk/>
          <pc:sldMk cId="1809974266" sldId="318"/>
        </pc:sldMkLst>
      </pc:sldChg>
      <pc:sldChg chg="addSp delSp modSp mod modAnim">
        <pc:chgData name="Marta Pastor Cuesta" userId="76d4e7e4-7313-4d36-8bbd-2bb12a8a30f1" providerId="ADAL" clId="{01E98AFA-3F46-4722-BF09-F0C87E990719}" dt="2023-12-22T10:15:10.971" v="109" actId="1076"/>
        <pc:sldMkLst>
          <pc:docMk/>
          <pc:sldMk cId="4164099481" sldId="331"/>
        </pc:sldMkLst>
      </pc:sldChg>
      <pc:sldChg chg="del">
        <pc:chgData name="Marta Pastor Cuesta" userId="76d4e7e4-7313-4d36-8bbd-2bb12a8a30f1" providerId="ADAL" clId="{01E98AFA-3F46-4722-BF09-F0C87E990719}" dt="2023-12-19T11:56:22.381" v="11" actId="47"/>
        <pc:sldMkLst>
          <pc:docMk/>
          <pc:sldMk cId="4242988088" sldId="336"/>
        </pc:sldMkLst>
      </pc:sldChg>
      <pc:sldChg chg="addSp delSp modSp mod modAnim">
        <pc:chgData name="Marta Pastor Cuesta" userId="76d4e7e4-7313-4d36-8bbd-2bb12a8a30f1" providerId="ADAL" clId="{01E98AFA-3F46-4722-BF09-F0C87E990719}" dt="2023-12-19T11:56:58.866" v="29"/>
        <pc:sldMkLst>
          <pc:docMk/>
          <pc:sldMk cId="2086539927" sldId="337"/>
        </pc:sldMkLst>
      </pc:sldChg>
      <pc:sldChg chg="addSp delSp modSp mod modAnim">
        <pc:chgData name="Marta Pastor Cuesta" userId="76d4e7e4-7313-4d36-8bbd-2bb12a8a30f1" providerId="ADAL" clId="{01E98AFA-3F46-4722-BF09-F0C87E990719}" dt="2023-12-19T11:57:01.309" v="31"/>
        <pc:sldMkLst>
          <pc:docMk/>
          <pc:sldMk cId="556384190" sldId="338"/>
        </pc:sldMkLst>
      </pc:sldChg>
      <pc:sldChg chg="del">
        <pc:chgData name="Marta Pastor Cuesta" userId="76d4e7e4-7313-4d36-8bbd-2bb12a8a30f1" providerId="ADAL" clId="{01E98AFA-3F46-4722-BF09-F0C87E990719}" dt="2023-12-19T11:56:03.295" v="9" actId="47"/>
        <pc:sldMkLst>
          <pc:docMk/>
          <pc:sldMk cId="3843106006" sldId="342"/>
        </pc:sldMkLst>
      </pc:sldChg>
      <pc:sldChg chg="addSp delSp modSp mod modAnim">
        <pc:chgData name="Marta Pastor Cuesta" userId="76d4e7e4-7313-4d36-8bbd-2bb12a8a30f1" providerId="ADAL" clId="{01E98AFA-3F46-4722-BF09-F0C87E990719}" dt="2023-12-19T11:56:39.998" v="14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01E98AFA-3F46-4722-BF09-F0C87E990719}" dt="2023-12-22T10:04:03.761" v="62" actId="20577"/>
        <pc:sldMkLst>
          <pc:docMk/>
          <pc:sldMk cId="4226424508" sldId="377"/>
        </pc:sldMkLst>
      </pc:sldChg>
      <pc:sldChg chg="addSp delSp modSp mod modAnim">
        <pc:chgData name="Marta Pastor Cuesta" userId="76d4e7e4-7313-4d36-8bbd-2bb12a8a30f1" providerId="ADAL" clId="{01E98AFA-3F46-4722-BF09-F0C87E990719}" dt="2023-12-19T11:56:42.374" v="16"/>
        <pc:sldMkLst>
          <pc:docMk/>
          <pc:sldMk cId="4176253884" sldId="398"/>
        </pc:sldMkLst>
      </pc:sldChg>
      <pc:sldChg chg="addSp delSp modSp mod modAnim">
        <pc:chgData name="Marta Pastor Cuesta" userId="76d4e7e4-7313-4d36-8bbd-2bb12a8a30f1" providerId="ADAL" clId="{01E98AFA-3F46-4722-BF09-F0C87E990719}" dt="2023-12-19T11:56:49.958" v="22"/>
        <pc:sldMkLst>
          <pc:docMk/>
          <pc:sldMk cId="2456087954" sldId="399"/>
        </pc:sldMkLst>
      </pc:sldChg>
      <pc:sldChg chg="addSp delSp modSp mod modAnim">
        <pc:chgData name="Marta Pastor Cuesta" userId="76d4e7e4-7313-4d36-8bbd-2bb12a8a30f1" providerId="ADAL" clId="{01E98AFA-3F46-4722-BF09-F0C87E990719}" dt="2023-12-19T11:56:53.273" v="24"/>
        <pc:sldMkLst>
          <pc:docMk/>
          <pc:sldMk cId="31621854" sldId="400"/>
        </pc:sldMkLst>
      </pc:sldChg>
      <pc:sldChg chg="addSp delSp modSp mod modAnim">
        <pc:chgData name="Marta Pastor Cuesta" userId="76d4e7e4-7313-4d36-8bbd-2bb12a8a30f1" providerId="ADAL" clId="{01E98AFA-3F46-4722-BF09-F0C87E990719}" dt="2023-12-19T11:56:56.482" v="27"/>
        <pc:sldMkLst>
          <pc:docMk/>
          <pc:sldMk cId="1789824514" sldId="401"/>
        </pc:sldMkLst>
      </pc:sldChg>
      <pc:sldChg chg="addSp delSp modSp mod modAnim">
        <pc:chgData name="Marta Pastor Cuesta" userId="76d4e7e4-7313-4d36-8bbd-2bb12a8a30f1" providerId="ADAL" clId="{01E98AFA-3F46-4722-BF09-F0C87E990719}" dt="2023-12-19T11:57:04.178" v="33"/>
        <pc:sldMkLst>
          <pc:docMk/>
          <pc:sldMk cId="1483206107" sldId="402"/>
        </pc:sldMkLst>
      </pc:sldChg>
      <pc:sldChg chg="addSp delSp modSp mod modAnim">
        <pc:chgData name="Marta Pastor Cuesta" userId="76d4e7e4-7313-4d36-8bbd-2bb12a8a30f1" providerId="ADAL" clId="{01E98AFA-3F46-4722-BF09-F0C87E990719}" dt="2023-12-19T11:57:06.720" v="35"/>
        <pc:sldMkLst>
          <pc:docMk/>
          <pc:sldMk cId="50910167" sldId="403"/>
        </pc:sldMkLst>
      </pc:sldChg>
      <pc:sldChg chg="addSp delSp modSp mod modAnim">
        <pc:chgData name="Marta Pastor Cuesta" userId="76d4e7e4-7313-4d36-8bbd-2bb12a8a30f1" providerId="ADAL" clId="{01E98AFA-3F46-4722-BF09-F0C87E990719}" dt="2023-12-19T11:57:09.695" v="37"/>
        <pc:sldMkLst>
          <pc:docMk/>
          <pc:sldMk cId="854764553" sldId="404"/>
        </pc:sldMkLst>
      </pc:sldChg>
      <pc:sldChg chg="addSp delSp modSp mod modAnim">
        <pc:chgData name="Marta Pastor Cuesta" userId="76d4e7e4-7313-4d36-8bbd-2bb12a8a30f1" providerId="ADAL" clId="{01E98AFA-3F46-4722-BF09-F0C87E990719}" dt="2023-12-19T11:57:12.998" v="39"/>
        <pc:sldMkLst>
          <pc:docMk/>
          <pc:sldMk cId="1326511934" sldId="405"/>
        </pc:sldMkLst>
      </pc:sldChg>
      <pc:sldChg chg="addSp delSp modSp mod modAnim">
        <pc:chgData name="Marta Pastor Cuesta" userId="76d4e7e4-7313-4d36-8bbd-2bb12a8a30f1" providerId="ADAL" clId="{01E98AFA-3F46-4722-BF09-F0C87E990719}" dt="2023-12-19T11:57:15.854" v="41"/>
        <pc:sldMkLst>
          <pc:docMk/>
          <pc:sldMk cId="2477787888" sldId="406"/>
        </pc:sldMkLst>
      </pc:sldChg>
      <pc:sldChg chg="addSp delSp modSp mod modAnim">
        <pc:chgData name="Marta Pastor Cuesta" userId="76d4e7e4-7313-4d36-8bbd-2bb12a8a30f1" providerId="ADAL" clId="{01E98AFA-3F46-4722-BF09-F0C87E990719}" dt="2023-12-19T11:57:18.576" v="43"/>
        <pc:sldMkLst>
          <pc:docMk/>
          <pc:sldMk cId="3202421567" sldId="407"/>
        </pc:sldMkLst>
      </pc:sldChg>
      <pc:sldChg chg="addSp delSp modSp mod modAnim">
        <pc:chgData name="Marta Pastor Cuesta" userId="76d4e7e4-7313-4d36-8bbd-2bb12a8a30f1" providerId="ADAL" clId="{01E98AFA-3F46-4722-BF09-F0C87E990719}" dt="2023-12-19T11:57:32.904" v="47"/>
        <pc:sldMkLst>
          <pc:docMk/>
          <pc:sldMk cId="944366822" sldId="408"/>
        </pc:sldMkLst>
      </pc:sldChg>
      <pc:sldChg chg="addSp delSp modSp mod modAnim">
        <pc:chgData name="Marta Pastor Cuesta" userId="76d4e7e4-7313-4d36-8bbd-2bb12a8a30f1" providerId="ADAL" clId="{01E98AFA-3F46-4722-BF09-F0C87E990719}" dt="2023-12-19T11:57:30.313" v="45"/>
        <pc:sldMkLst>
          <pc:docMk/>
          <pc:sldMk cId="3197138091" sldId="409"/>
        </pc:sldMkLst>
      </pc:sldChg>
      <pc:sldChg chg="addSp delSp modSp mod modAnim">
        <pc:chgData name="Marta Pastor Cuesta" userId="76d4e7e4-7313-4d36-8bbd-2bb12a8a30f1" providerId="ADAL" clId="{01E98AFA-3F46-4722-BF09-F0C87E990719}" dt="2023-12-19T11:57:35.888" v="49"/>
        <pc:sldMkLst>
          <pc:docMk/>
          <pc:sldMk cId="1117780917" sldId="410"/>
        </pc:sldMkLst>
      </pc:sldChg>
      <pc:sldChg chg="del">
        <pc:chgData name="Marta Pastor Cuesta" userId="76d4e7e4-7313-4d36-8bbd-2bb12a8a30f1" providerId="ADAL" clId="{01E98AFA-3F46-4722-BF09-F0C87E990719}" dt="2023-12-19T11:58:27.860" v="53" actId="47"/>
        <pc:sldMkLst>
          <pc:docMk/>
          <pc:sldMk cId="3679213256" sldId="617"/>
        </pc:sldMkLst>
      </pc:sldChg>
      <pc:sldChg chg="del">
        <pc:chgData name="Marta Pastor Cuesta" userId="76d4e7e4-7313-4d36-8bbd-2bb12a8a30f1" providerId="ADAL" clId="{01E98AFA-3F46-4722-BF09-F0C87E990719}" dt="2023-12-19T11:58:10.149" v="51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01E98AFA-3F46-4722-BF09-F0C87E990719}" dt="2023-12-19T11:58:17.904" v="52" actId="47"/>
        <pc:sldMkLst>
          <pc:docMk/>
          <pc:sldMk cId="883172147" sldId="647"/>
        </pc:sldMkLst>
      </pc:sldChg>
      <pc:sldChg chg="modSp">
        <pc:chgData name="Marta Pastor Cuesta" userId="76d4e7e4-7313-4d36-8bbd-2bb12a8a30f1" providerId="ADAL" clId="{01E98AFA-3F46-4722-BF09-F0C87E990719}" dt="2023-12-19T11:46:43.042" v="8" actId="20577"/>
        <pc:sldMkLst>
          <pc:docMk/>
          <pc:sldMk cId="1063421158" sldId="650"/>
        </pc:sldMkLst>
      </pc:sldChg>
      <pc:sldChg chg="del">
        <pc:chgData name="Marta Pastor Cuesta" userId="76d4e7e4-7313-4d36-8bbd-2bb12a8a30f1" providerId="ADAL" clId="{01E98AFA-3F46-4722-BF09-F0C87E990719}" dt="2023-12-19T11:46:34.542" v="0"/>
        <pc:sldMkLst>
          <pc:docMk/>
          <pc:sldMk cId="4163575214" sldId="655"/>
        </pc:sldMkLst>
      </pc:sldChg>
    </pc:docChg>
  </pc:docChgLst>
  <pc:docChgLst>
    <pc:chgData name="Rosa María Cabrera Corchos" userId="f1659fda-de31-4a64-8d16-4a5c28fbfcfc" providerId="ADAL" clId="{0591A535-659B-45AC-95D4-751EAF2D679B}"/>
    <pc:docChg chg="modSld">
      <pc:chgData name="Rosa María Cabrera Corchos" userId="f1659fda-de31-4a64-8d16-4a5c28fbfcfc" providerId="ADAL" clId="{0591A535-659B-45AC-95D4-751EAF2D679B}" dt="2023-01-11T14:41:03.710" v="371"/>
      <pc:docMkLst>
        <pc:docMk/>
      </pc:docMkLst>
      <pc:sldChg chg="modSp mod">
        <pc:chgData name="Rosa María Cabrera Corchos" userId="f1659fda-de31-4a64-8d16-4a5c28fbfcfc" providerId="ADAL" clId="{0591A535-659B-45AC-95D4-751EAF2D679B}" dt="2023-01-11T14:41:03.710" v="371"/>
        <pc:sldMkLst>
          <pc:docMk/>
          <pc:sldMk cId="2086539927" sldId="337"/>
        </pc:sldMkLst>
      </pc:sldChg>
      <pc:sldChg chg="modSp mod">
        <pc:chgData name="Rosa María Cabrera Corchos" userId="f1659fda-de31-4a64-8d16-4a5c28fbfcfc" providerId="ADAL" clId="{0591A535-659B-45AC-95D4-751EAF2D679B}" dt="2023-01-11T10:03:29.379" v="1" actId="403"/>
        <pc:sldMkLst>
          <pc:docMk/>
          <pc:sldMk cId="3843106006" sldId="342"/>
        </pc:sldMkLst>
      </pc:sldChg>
      <pc:sldChg chg="mod modShow">
        <pc:chgData name="Rosa María Cabrera Corchos" userId="f1659fda-de31-4a64-8d16-4a5c28fbfcfc" providerId="ADAL" clId="{0591A535-659B-45AC-95D4-751EAF2D679B}" dt="2023-01-11T11:32:31.839" v="368" actId="729"/>
        <pc:sldMkLst>
          <pc:docMk/>
          <pc:sldMk cId="50910167" sldId="403"/>
        </pc:sldMkLst>
      </pc:sldChg>
      <pc:sldChg chg="mod modShow">
        <pc:chgData name="Rosa María Cabrera Corchos" userId="f1659fda-de31-4a64-8d16-4a5c28fbfcfc" providerId="ADAL" clId="{0591A535-659B-45AC-95D4-751EAF2D679B}" dt="2023-01-11T11:32:36.237" v="369" actId="729"/>
        <pc:sldMkLst>
          <pc:docMk/>
          <pc:sldMk cId="854764553" sldId="404"/>
        </pc:sldMkLst>
      </pc:sldChg>
      <pc:sldChg chg="mod modShow">
        <pc:chgData name="Rosa María Cabrera Corchos" userId="f1659fda-de31-4a64-8d16-4a5c28fbfcfc" providerId="ADAL" clId="{0591A535-659B-45AC-95D4-751EAF2D679B}" dt="2023-01-11T11:32:40.868" v="370" actId="729"/>
        <pc:sldMkLst>
          <pc:docMk/>
          <pc:sldMk cId="1326511934" sldId="405"/>
        </pc:sldMkLst>
      </pc:sldChg>
    </pc:docChg>
  </pc:docChgLst>
  <pc:docChgLst>
    <pc:chgData name="Max Aragall Borràs" userId="87e097e4-5d98-43bc-9596-3648e60b41d0" providerId="ADAL" clId="{0E4F0303-8218-4AE2-A4E4-C76497E43D6B}"/>
    <pc:docChg chg="addSld delSld modSld">
      <pc:chgData name="Max Aragall Borràs" userId="87e097e4-5d98-43bc-9596-3648e60b41d0" providerId="ADAL" clId="{0E4F0303-8218-4AE2-A4E4-C76497E43D6B}" dt="2022-12-05T09:29:33.895" v="17" actId="20577"/>
      <pc:docMkLst>
        <pc:docMk/>
      </pc:docMkLst>
      <pc:sldChg chg="add setBg">
        <pc:chgData name="Max Aragall Borràs" userId="87e097e4-5d98-43bc-9596-3648e60b41d0" providerId="ADAL" clId="{0E4F0303-8218-4AE2-A4E4-C76497E43D6B}" dt="2022-12-05T09:21:08.198" v="13"/>
        <pc:sldMkLst>
          <pc:docMk/>
          <pc:sldMk cId="886091329" sldId="291"/>
        </pc:sldMkLst>
      </pc:sldChg>
      <pc:sldChg chg="add">
        <pc:chgData name="Max Aragall Borràs" userId="87e097e4-5d98-43bc-9596-3648e60b41d0" providerId="ADAL" clId="{0E4F0303-8218-4AE2-A4E4-C76497E43D6B}" dt="2022-12-05T09:18:09.220" v="3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0E4F0303-8218-4AE2-A4E4-C76497E43D6B}" dt="2022-12-05T09:21:08.198" v="1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0E4F0303-8218-4AE2-A4E4-C76497E43D6B}" dt="2022-12-05T09:18:09.220" v="3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0E4F0303-8218-4AE2-A4E4-C76497E43D6B}" dt="2022-12-05T09:18:09.220" v="3"/>
        <pc:sldMkLst>
          <pc:docMk/>
          <pc:sldMk cId="4242988088" sldId="336"/>
        </pc:sldMkLst>
      </pc:sldChg>
      <pc:sldChg chg="modSp mod">
        <pc:chgData name="Max Aragall Borràs" userId="87e097e4-5d98-43bc-9596-3648e60b41d0" providerId="ADAL" clId="{0E4F0303-8218-4AE2-A4E4-C76497E43D6B}" dt="2022-12-05T09:23:26.566" v="15" actId="20577"/>
        <pc:sldMkLst>
          <pc:docMk/>
          <pc:sldMk cId="2086539927" sldId="337"/>
        </pc:sldMkLst>
      </pc:sldChg>
      <pc:sldChg chg="modSp mod">
        <pc:chgData name="Max Aragall Borràs" userId="87e097e4-5d98-43bc-9596-3648e60b41d0" providerId="ADAL" clId="{0E4F0303-8218-4AE2-A4E4-C76497E43D6B}" dt="2022-12-05T09:29:33.895" v="17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0E4F0303-8218-4AE2-A4E4-C76497E43D6B}" dt="2022-12-05T09:21:08.198" v="1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0E4F0303-8218-4AE2-A4E4-C76497E43D6B}" dt="2022-12-05T09:21:08.198" v="1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0E4F0303-8218-4AE2-A4E4-C76497E43D6B}" dt="2022-12-05T09:17:55.704" v="2" actId="47"/>
        <pc:sldMkLst>
          <pc:docMk/>
          <pc:sldMk cId="2597626907" sldId="607"/>
        </pc:sldMkLst>
      </pc:sldChg>
      <pc:sldChg chg="del">
        <pc:chgData name="Max Aragall Borràs" userId="87e097e4-5d98-43bc-9596-3648e60b41d0" providerId="ADAL" clId="{0E4F0303-8218-4AE2-A4E4-C76497E43D6B}" dt="2022-12-05T09:20:53.266" v="12" actId="47"/>
        <pc:sldMkLst>
          <pc:docMk/>
          <pc:sldMk cId="3729795641" sldId="608"/>
        </pc:sldMkLst>
      </pc:sldChg>
      <pc:sldChg chg="del">
        <pc:chgData name="Max Aragall Borràs" userId="87e097e4-5d98-43bc-9596-3648e60b41d0" providerId="ADAL" clId="{0E4F0303-8218-4AE2-A4E4-C76497E43D6B}" dt="2022-12-05T09:20:53.266" v="12" actId="47"/>
        <pc:sldMkLst>
          <pc:docMk/>
          <pc:sldMk cId="835176781" sldId="609"/>
        </pc:sldMkLst>
      </pc:sldChg>
      <pc:sldChg chg="del">
        <pc:chgData name="Max Aragall Borràs" userId="87e097e4-5d98-43bc-9596-3648e60b41d0" providerId="ADAL" clId="{0E4F0303-8218-4AE2-A4E4-C76497E43D6B}" dt="2022-12-05T09:20:53.266" v="12" actId="47"/>
        <pc:sldMkLst>
          <pc:docMk/>
          <pc:sldMk cId="2124201775" sldId="610"/>
        </pc:sldMkLst>
      </pc:sldChg>
      <pc:sldChg chg="del">
        <pc:chgData name="Max Aragall Borràs" userId="87e097e4-5d98-43bc-9596-3648e60b41d0" providerId="ADAL" clId="{0E4F0303-8218-4AE2-A4E4-C76497E43D6B}" dt="2022-12-05T09:20:53.266" v="12" actId="47"/>
        <pc:sldMkLst>
          <pc:docMk/>
          <pc:sldMk cId="3606291980" sldId="611"/>
        </pc:sldMkLst>
      </pc:sldChg>
    </pc:docChg>
  </pc:docChgLst>
  <pc:docChgLst>
    <pc:chgData name="Neus Murcia Sadurní" userId="S::1567593@uab.cat::2c674b4e-4ed0-4f71-9773-0e903b570d67" providerId="AD" clId="Web-{4E981664-B355-5886-897C-0E66002107EA}"/>
    <pc:docChg chg="modSld">
      <pc:chgData name="Neus Murcia Sadurní" userId="S::1567593@uab.cat::2c674b4e-4ed0-4f71-9773-0e903b570d67" providerId="AD" clId="Web-{4E981664-B355-5886-897C-0E66002107EA}" dt="2021-11-09T08:46:59.817" v="15" actId="20577"/>
      <pc:docMkLst>
        <pc:docMk/>
      </pc:docMkLst>
      <pc:sldChg chg="modSp">
        <pc:chgData name="Neus Murcia Sadurní" userId="S::1567593@uab.cat::2c674b4e-4ed0-4f71-9773-0e903b570d67" providerId="AD" clId="Web-{4E981664-B355-5886-897C-0E66002107EA}" dt="2021-11-09T08:46:59.817" v="15" actId="20577"/>
        <pc:sldMkLst>
          <pc:docMk/>
          <pc:sldMk cId="4226424508" sldId="377"/>
        </pc:sldMkLst>
      </pc:sldChg>
    </pc:docChg>
  </pc:docChgLst>
  <pc:docChgLst>
    <pc:chgData name="Belén Bermejo Gálvez" userId="f1808d04-3c45-42c6-8782-2112856f2a66" providerId="ADAL" clId="{B6A447AD-F524-4ED9-AA6A-45DF6179A41E}"/>
    <pc:docChg chg="undo custSel modSld">
      <pc:chgData name="Belén Bermejo Gálvez" userId="f1808d04-3c45-42c6-8782-2112856f2a66" providerId="ADAL" clId="{B6A447AD-F524-4ED9-AA6A-45DF6179A41E}" dt="2025-01-23T09:57:01.629" v="5" actId="14734"/>
      <pc:docMkLst>
        <pc:docMk/>
      </pc:docMkLst>
      <pc:sldChg chg="addSp delSp modSp mod delAnim modAnim">
        <pc:chgData name="Belén Bermejo Gálvez" userId="f1808d04-3c45-42c6-8782-2112856f2a66" providerId="ADAL" clId="{B6A447AD-F524-4ED9-AA6A-45DF6179A41E}" dt="2025-01-23T09:55:12.142" v="1"/>
        <pc:sldMkLst>
          <pc:docMk/>
          <pc:sldMk cId="4164099481" sldId="331"/>
        </pc:sldMkLst>
        <pc:spChg chg="add mod">
          <ac:chgData name="Belén Bermejo Gálvez" userId="f1808d04-3c45-42c6-8782-2112856f2a66" providerId="ADAL" clId="{B6A447AD-F524-4ED9-AA6A-45DF6179A41E}" dt="2025-01-23T09:55:12.142" v="1"/>
          <ac:spMkLst>
            <pc:docMk/>
            <pc:sldMk cId="4164099481" sldId="331"/>
            <ac:spMk id="4" creationId="{BFFA67DA-DA14-7599-B633-5EC25921EC64}"/>
          </ac:spMkLst>
        </pc:spChg>
        <pc:picChg chg="add mod">
          <ac:chgData name="Belén Bermejo Gálvez" userId="f1808d04-3c45-42c6-8782-2112856f2a66" providerId="ADAL" clId="{B6A447AD-F524-4ED9-AA6A-45DF6179A41E}" dt="2025-01-23T09:55:12.142" v="1"/>
          <ac:picMkLst>
            <pc:docMk/>
            <pc:sldMk cId="4164099481" sldId="331"/>
            <ac:picMk id="5" creationId="{07ADD749-4960-E8E8-6397-7D0212DBBDE8}"/>
          </ac:picMkLst>
        </pc:picChg>
      </pc:sldChg>
      <pc:sldChg chg="modSp mod">
        <pc:chgData name="Belén Bermejo Gálvez" userId="f1808d04-3c45-42c6-8782-2112856f2a66" providerId="ADAL" clId="{B6A447AD-F524-4ED9-AA6A-45DF6179A41E}" dt="2025-01-23T09:56:50.013" v="3" actId="12"/>
        <pc:sldMkLst>
          <pc:docMk/>
          <pc:sldMk cId="1326511934" sldId="405"/>
        </pc:sldMkLst>
        <pc:spChg chg="mod">
          <ac:chgData name="Belén Bermejo Gálvez" userId="f1808d04-3c45-42c6-8782-2112856f2a66" providerId="ADAL" clId="{B6A447AD-F524-4ED9-AA6A-45DF6179A41E}" dt="2025-01-23T09:56:50.013" v="3" actId="12"/>
          <ac:spMkLst>
            <pc:docMk/>
            <pc:sldMk cId="1326511934" sldId="405"/>
            <ac:spMk id="34" creationId="{BDCE5CB0-DB01-48AE-8806-F0700E9B5EDF}"/>
          </ac:spMkLst>
        </pc:spChg>
      </pc:sldChg>
      <pc:sldChg chg="modSp mod">
        <pc:chgData name="Belén Bermejo Gálvez" userId="f1808d04-3c45-42c6-8782-2112856f2a66" providerId="ADAL" clId="{B6A447AD-F524-4ED9-AA6A-45DF6179A41E}" dt="2025-01-23T09:57:01.629" v="5" actId="14734"/>
        <pc:sldMkLst>
          <pc:docMk/>
          <pc:sldMk cId="3202421567" sldId="407"/>
        </pc:sldMkLst>
        <pc:graphicFrameChg chg="modGraphic">
          <ac:chgData name="Belén Bermejo Gálvez" userId="f1808d04-3c45-42c6-8782-2112856f2a66" providerId="ADAL" clId="{B6A447AD-F524-4ED9-AA6A-45DF6179A41E}" dt="2025-01-23T09:57:01.629" v="5" actId="14734"/>
          <ac:graphicFrameMkLst>
            <pc:docMk/>
            <pc:sldMk cId="3202421567" sldId="407"/>
            <ac:graphicFrameMk id="9" creationId="{7FB109CE-51BF-41C8-A290-9AB3E3BFEE6E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541C4-7BB5-4F28-B7CF-E481B554FF48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ca-ES"/>
        </a:p>
      </dgm:t>
    </dgm:pt>
    <dgm:pt modelId="{A3F5C64C-CD1F-4EE5-BF25-24A4A273FE72}">
      <dgm:prSet phldrT="[Text]" custT="1"/>
      <dgm:spPr/>
      <dgm:t>
        <a:bodyPr/>
        <a:lstStyle/>
        <a:p>
          <a:r>
            <a:rPr lang="ca-ES" sz="1800" b="1" dirty="0">
              <a:effectLst/>
              <a:latin typeface="Arial Narrow" panose="020B0606020202030204" pitchFamily="34" charset="0"/>
            </a:rPr>
            <a:t>Grau en Ciències</a:t>
          </a:r>
        </a:p>
      </dgm:t>
    </dgm:pt>
    <dgm:pt modelId="{CD78ACBF-AE84-46C7-8750-1F89CF35AF21}" type="parTrans" cxnId="{88B4ED72-50ED-4D63-A6AB-76F0AAA52D35}">
      <dgm:prSet/>
      <dgm:spPr/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D604FDB7-A323-421B-8A46-3AA31DA9BD8D}" type="sibTrans" cxnId="{88B4ED72-50ED-4D63-A6AB-76F0AAA52D35}">
      <dgm:prSet/>
      <dgm:spPr/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65565ACF-147D-4061-B1A7-4D58C21F9994}">
      <dgm:prSet phldrT="[Text]" custT="1"/>
      <dgm:spPr/>
      <dgm:t>
        <a:bodyPr/>
        <a:lstStyle/>
        <a:p>
          <a:r>
            <a:rPr lang="ca-ES" sz="1600" b="1" dirty="0">
              <a:solidFill>
                <a:srgbClr val="008000"/>
              </a:solidFill>
              <a:effectLst/>
              <a:latin typeface="Arial Narrow" panose="020B0606020202030204" pitchFamily="34" charset="0"/>
            </a:rPr>
            <a:t>Menció en Biociències</a:t>
          </a:r>
        </a:p>
      </dgm:t>
    </dgm:pt>
    <dgm:pt modelId="{66956EF8-9DD4-4DD6-BF13-9C1300EE4438}" type="parTrans" cxnId="{23D1F15E-FDE3-498C-B8AD-8F658759D06B}">
      <dgm:prSet/>
      <dgm:spPr>
        <a:noFill/>
        <a:ln w="25400" cap="flat" cmpd="sng" algn="ctr">
          <a:solidFill>
            <a:srgbClr val="008000"/>
          </a:solidFill>
          <a:prstDash val="solid"/>
        </a:ln>
        <a:effectLst/>
      </dgm:spPr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F2163F46-9B99-47A9-B5A2-02577F8E64CF}" type="sibTrans" cxnId="{23D1F15E-FDE3-498C-B8AD-8F658759D06B}">
      <dgm:prSet/>
      <dgm:spPr/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F353645B-17AE-4EF6-9477-FDFCDBBDF313}">
      <dgm:prSet phldrT="[Text]" custT="1"/>
      <dgm:spPr/>
      <dgm:t>
        <a:bodyPr/>
        <a:lstStyle/>
        <a:p>
          <a:r>
            <a:rPr lang="ca-ES" sz="1500" b="1" dirty="0">
              <a:solidFill>
                <a:srgbClr val="C00000"/>
              </a:solidFill>
              <a:effectLst/>
              <a:latin typeface="Arial Narrow" panose="020B0606020202030204" pitchFamily="34" charset="0"/>
            </a:rPr>
            <a:t>Menció en Ciències de la Terra i del Medi ambient</a:t>
          </a:r>
        </a:p>
      </dgm:t>
    </dgm:pt>
    <dgm:pt modelId="{EDD1B7EB-EEBF-425D-94EC-64854A204239}" type="parTrans" cxnId="{0A96ED6D-70DA-4191-AB5A-794D8A9941C2}">
      <dgm:prSet/>
      <dgm:spPr/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012D679C-F0BD-4770-A1EC-FE5DBDE91518}" type="sibTrans" cxnId="{0A96ED6D-70DA-4191-AB5A-794D8A9941C2}">
      <dgm:prSet/>
      <dgm:spPr/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D6CC2586-8D6A-4CA6-A08F-A954ACA2374F}">
      <dgm:prSet phldrT="[Text]" custT="1"/>
      <dgm:spPr/>
      <dgm:t>
        <a:bodyPr/>
        <a:lstStyle/>
        <a:p>
          <a:r>
            <a:rPr lang="ca-ES" sz="1500" b="1" dirty="0">
              <a:solidFill>
                <a:srgbClr val="C00000"/>
              </a:solidFill>
              <a:effectLst/>
              <a:latin typeface="Arial Narrow" panose="020B0606020202030204" pitchFamily="34" charset="0"/>
            </a:rPr>
            <a:t>Sense menció. </a:t>
          </a:r>
          <a:r>
            <a:rPr lang="ca-ES" sz="1500" b="1" dirty="0" err="1">
              <a:solidFill>
                <a:srgbClr val="C00000"/>
              </a:solidFill>
              <a:effectLst/>
              <a:latin typeface="Arial Narrow" panose="020B0606020202030204" pitchFamily="34" charset="0"/>
            </a:rPr>
            <a:t>Optativitat</a:t>
          </a:r>
          <a:r>
            <a:rPr lang="ca-ES" sz="1500" b="1" dirty="0">
              <a:solidFill>
                <a:srgbClr val="C00000"/>
              </a:solidFill>
              <a:effectLst/>
              <a:latin typeface="Arial Narrow" panose="020B0606020202030204" pitchFamily="34" charset="0"/>
            </a:rPr>
            <a:t> oberta</a:t>
          </a:r>
        </a:p>
      </dgm:t>
    </dgm:pt>
    <dgm:pt modelId="{5DBD60F0-24C5-42FD-93CD-61CE32724E80}" type="parTrans" cxnId="{4A245E25-5739-45C8-AE54-2DF2F2FCC8E9}">
      <dgm:prSet/>
      <dgm:spPr>
        <a:solidFill>
          <a:srgbClr val="008000"/>
        </a:solidFill>
        <a:ln>
          <a:solidFill>
            <a:srgbClr val="008000"/>
          </a:solidFill>
        </a:ln>
      </dgm:spPr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0B1DF82F-AE77-4C30-ACF0-51E119A7B774}" type="sibTrans" cxnId="{4A245E25-5739-45C8-AE54-2DF2F2FCC8E9}">
      <dgm:prSet/>
      <dgm:spPr/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801B9556-5AD5-43CA-9011-23D376F5EC3C}">
      <dgm:prSet phldrT="[Text]" custT="1"/>
      <dgm:spPr/>
      <dgm:t>
        <a:bodyPr/>
        <a:lstStyle/>
        <a:p>
          <a:r>
            <a:rPr lang="ca-ES" sz="1600" b="1" dirty="0">
              <a:solidFill>
                <a:schemeClr val="accent1">
                  <a:lumMod val="75000"/>
                </a:schemeClr>
              </a:solidFill>
              <a:effectLst/>
              <a:latin typeface="Arial Narrow" panose="020B0606020202030204" pitchFamily="34" charset="0"/>
            </a:rPr>
            <a:t>Menció en Ciència i Tecnologia</a:t>
          </a:r>
        </a:p>
      </dgm:t>
    </dgm:pt>
    <dgm:pt modelId="{90D9124A-A00A-4961-821E-F6CBECDDA0CB}" type="parTrans" cxnId="{23BBFACD-82C9-4B48-B591-8DBA1755969C}">
      <dgm:prSet/>
      <dgm:spPr>
        <a:noFill/>
        <a:ln w="25400" cap="flat" cmpd="sng" algn="ctr">
          <a:solidFill>
            <a:srgbClr val="008000"/>
          </a:solidFill>
          <a:prstDash val="solid"/>
        </a:ln>
        <a:effectLst/>
      </dgm:spPr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28B083B0-2648-416A-BBB2-B44B4A4BCC06}" type="sibTrans" cxnId="{23BBFACD-82C9-4B48-B591-8DBA1755969C}">
      <dgm:prSet/>
      <dgm:spPr/>
      <dgm:t>
        <a:bodyPr/>
        <a:lstStyle/>
        <a:p>
          <a:endParaRPr lang="ca-ES" sz="1800" b="0">
            <a:effectLst/>
            <a:latin typeface="Arial Narrow" panose="020B0606020202030204" pitchFamily="34" charset="0"/>
          </a:endParaRPr>
        </a:p>
      </dgm:t>
    </dgm:pt>
    <dgm:pt modelId="{9ECD449E-24FA-4966-ADC0-49D5F72B0B5E}" type="pres">
      <dgm:prSet presAssocID="{447541C4-7BB5-4F28-B7CF-E481B554FF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173F3C-9088-4C22-A88E-CDA665E0EC1C}" type="pres">
      <dgm:prSet presAssocID="{A3F5C64C-CD1F-4EE5-BF25-24A4A273FE72}" presName="hierRoot1" presStyleCnt="0"/>
      <dgm:spPr/>
    </dgm:pt>
    <dgm:pt modelId="{D0706740-BB72-49F4-8C3A-51CEB839B4DF}" type="pres">
      <dgm:prSet presAssocID="{A3F5C64C-CD1F-4EE5-BF25-24A4A273FE72}" presName="composite" presStyleCnt="0"/>
      <dgm:spPr/>
    </dgm:pt>
    <dgm:pt modelId="{F42833A7-6A26-4EBC-9B54-5D41717BA40E}" type="pres">
      <dgm:prSet presAssocID="{A3F5C64C-CD1F-4EE5-BF25-24A4A273FE72}" presName="background" presStyleLbl="node0" presStyleIdx="0" presStyleCnt="1"/>
      <dgm:spPr>
        <a:solidFill>
          <a:srgbClr val="008000"/>
        </a:solidFill>
      </dgm:spPr>
    </dgm:pt>
    <dgm:pt modelId="{FE4641A3-BFFA-457A-9736-58EFB6357B3B}" type="pres">
      <dgm:prSet presAssocID="{A3F5C64C-CD1F-4EE5-BF25-24A4A273FE72}" presName="text" presStyleLbl="fgAcc0" presStyleIdx="0" presStyleCnt="1">
        <dgm:presLayoutVars>
          <dgm:chPref val="3"/>
        </dgm:presLayoutVars>
      </dgm:prSet>
      <dgm:spPr/>
    </dgm:pt>
    <dgm:pt modelId="{63BB0127-8A79-4344-8E52-AAA9698CCC92}" type="pres">
      <dgm:prSet presAssocID="{A3F5C64C-CD1F-4EE5-BF25-24A4A273FE72}" presName="hierChild2" presStyleCnt="0"/>
      <dgm:spPr/>
    </dgm:pt>
    <dgm:pt modelId="{02BC6069-1C34-4B71-85AB-6FFD1B202138}" type="pres">
      <dgm:prSet presAssocID="{66956EF8-9DD4-4DD6-BF13-9C1300EE4438}" presName="Name10" presStyleLbl="parChTrans1D2" presStyleIdx="0" presStyleCnt="4"/>
      <dgm:spPr>
        <a:xfrm>
          <a:off x="1075805" y="1092886"/>
          <a:ext cx="3152987" cy="500178"/>
        </a:xfrm>
        <a:custGeom>
          <a:avLst/>
          <a:gdLst/>
          <a:ahLst/>
          <a:cxnLst/>
          <a:rect l="0" t="0" r="0" b="0"/>
          <a:pathLst>
            <a:path>
              <a:moveTo>
                <a:pt x="3152987" y="0"/>
              </a:moveTo>
              <a:lnTo>
                <a:pt x="3152987" y="340857"/>
              </a:lnTo>
              <a:lnTo>
                <a:pt x="0" y="340857"/>
              </a:lnTo>
              <a:lnTo>
                <a:pt x="0" y="500178"/>
              </a:lnTo>
            </a:path>
          </a:pathLst>
        </a:custGeom>
      </dgm:spPr>
    </dgm:pt>
    <dgm:pt modelId="{BBA650B2-FDC0-4BD6-98CF-09B247D51AE2}" type="pres">
      <dgm:prSet presAssocID="{65565ACF-147D-4061-B1A7-4D58C21F9994}" presName="hierRoot2" presStyleCnt="0"/>
      <dgm:spPr/>
    </dgm:pt>
    <dgm:pt modelId="{F38CDF98-C939-43FA-984F-C753A634C64E}" type="pres">
      <dgm:prSet presAssocID="{65565ACF-147D-4061-B1A7-4D58C21F9994}" presName="composite2" presStyleCnt="0"/>
      <dgm:spPr/>
    </dgm:pt>
    <dgm:pt modelId="{6532CE85-1EE4-4413-9AD6-B86DCA7D7457}" type="pres">
      <dgm:prSet presAssocID="{65565ACF-147D-4061-B1A7-4D58C21F9994}" presName="background2" presStyleLbl="node2" presStyleIdx="0" presStyleCnt="4"/>
      <dgm:spPr>
        <a:solidFill>
          <a:srgbClr val="008000"/>
        </a:solidFill>
      </dgm:spPr>
    </dgm:pt>
    <dgm:pt modelId="{1A749C3F-09EB-4B9C-9638-954FDBCB7B1B}" type="pres">
      <dgm:prSet presAssocID="{65565ACF-147D-4061-B1A7-4D58C21F9994}" presName="text2" presStyleLbl="fgAcc2" presStyleIdx="0" presStyleCnt="4">
        <dgm:presLayoutVars>
          <dgm:chPref val="3"/>
        </dgm:presLayoutVars>
      </dgm:prSet>
      <dgm:spPr/>
    </dgm:pt>
    <dgm:pt modelId="{39278022-39A4-4159-A37A-0FE4B94DC850}" type="pres">
      <dgm:prSet presAssocID="{65565ACF-147D-4061-B1A7-4D58C21F9994}" presName="hierChild3" presStyleCnt="0"/>
      <dgm:spPr/>
    </dgm:pt>
    <dgm:pt modelId="{4A49F6D9-118B-4B35-8B8B-21E1C3FB24B8}" type="pres">
      <dgm:prSet presAssocID="{EDD1B7EB-EEBF-425D-94EC-64854A204239}" presName="Name10" presStyleLbl="parChTrans1D2" presStyleIdx="1" presStyleCnt="4"/>
      <dgm:spPr/>
    </dgm:pt>
    <dgm:pt modelId="{E67A9B76-BF0F-48B2-9481-40D8ADF6386A}" type="pres">
      <dgm:prSet presAssocID="{F353645B-17AE-4EF6-9477-FDFCDBBDF313}" presName="hierRoot2" presStyleCnt="0"/>
      <dgm:spPr/>
    </dgm:pt>
    <dgm:pt modelId="{E798CA41-702F-41FD-9144-87E3298AB341}" type="pres">
      <dgm:prSet presAssocID="{F353645B-17AE-4EF6-9477-FDFCDBBDF313}" presName="composite2" presStyleCnt="0"/>
      <dgm:spPr/>
    </dgm:pt>
    <dgm:pt modelId="{B60705F8-071B-4C69-9F3F-EADDBB870914}" type="pres">
      <dgm:prSet presAssocID="{F353645B-17AE-4EF6-9477-FDFCDBBDF313}" presName="background2" presStyleLbl="node2" presStyleIdx="1" presStyleCnt="4"/>
      <dgm:spPr>
        <a:solidFill>
          <a:srgbClr val="008000"/>
        </a:solidFill>
      </dgm:spPr>
    </dgm:pt>
    <dgm:pt modelId="{C525AA06-E882-45FB-AF35-9210A6D18C9B}" type="pres">
      <dgm:prSet presAssocID="{F353645B-17AE-4EF6-9477-FDFCDBBDF313}" presName="text2" presStyleLbl="fgAcc2" presStyleIdx="1" presStyleCnt="4">
        <dgm:presLayoutVars>
          <dgm:chPref val="3"/>
        </dgm:presLayoutVars>
      </dgm:prSet>
      <dgm:spPr/>
    </dgm:pt>
    <dgm:pt modelId="{DE9B77D4-6317-485E-891A-CBAE086113BF}" type="pres">
      <dgm:prSet presAssocID="{F353645B-17AE-4EF6-9477-FDFCDBBDF313}" presName="hierChild3" presStyleCnt="0"/>
      <dgm:spPr/>
    </dgm:pt>
    <dgm:pt modelId="{6427C12A-55E3-48E1-B48E-0E7E6EEE29BF}" type="pres">
      <dgm:prSet presAssocID="{90D9124A-A00A-4961-821E-F6CBECDDA0CB}" presName="Name10" presStyleLbl="parChTrans1D2" presStyleIdx="2" presStyleCnt="4"/>
      <dgm:spPr>
        <a:xfrm>
          <a:off x="4228792" y="1092886"/>
          <a:ext cx="1050995" cy="500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57"/>
              </a:lnTo>
              <a:lnTo>
                <a:pt x="1050995" y="340857"/>
              </a:lnTo>
              <a:lnTo>
                <a:pt x="1050995" y="500178"/>
              </a:lnTo>
            </a:path>
          </a:pathLst>
        </a:custGeom>
      </dgm:spPr>
    </dgm:pt>
    <dgm:pt modelId="{86121250-0C50-4C9B-9699-C27EE37028EA}" type="pres">
      <dgm:prSet presAssocID="{801B9556-5AD5-43CA-9011-23D376F5EC3C}" presName="hierRoot2" presStyleCnt="0"/>
      <dgm:spPr/>
    </dgm:pt>
    <dgm:pt modelId="{0F4EBFAA-59FB-454D-A367-5ADD5233AF6A}" type="pres">
      <dgm:prSet presAssocID="{801B9556-5AD5-43CA-9011-23D376F5EC3C}" presName="composite2" presStyleCnt="0"/>
      <dgm:spPr/>
    </dgm:pt>
    <dgm:pt modelId="{0EF22211-80A5-463D-A5EA-B46A860F28FC}" type="pres">
      <dgm:prSet presAssocID="{801B9556-5AD5-43CA-9011-23D376F5EC3C}" presName="background2" presStyleLbl="node2" presStyleIdx="2" presStyleCnt="4"/>
      <dgm:spPr>
        <a:solidFill>
          <a:srgbClr val="008000"/>
        </a:solidFill>
      </dgm:spPr>
    </dgm:pt>
    <dgm:pt modelId="{E96EB29F-153C-4D60-8E3E-63A63EF312EA}" type="pres">
      <dgm:prSet presAssocID="{801B9556-5AD5-43CA-9011-23D376F5EC3C}" presName="text2" presStyleLbl="fgAcc2" presStyleIdx="2" presStyleCnt="4">
        <dgm:presLayoutVars>
          <dgm:chPref val="3"/>
        </dgm:presLayoutVars>
      </dgm:prSet>
      <dgm:spPr/>
    </dgm:pt>
    <dgm:pt modelId="{3BB3B50E-8D70-4208-A5E5-B5B80CD120CF}" type="pres">
      <dgm:prSet presAssocID="{801B9556-5AD5-43CA-9011-23D376F5EC3C}" presName="hierChild3" presStyleCnt="0"/>
      <dgm:spPr/>
    </dgm:pt>
    <dgm:pt modelId="{7E95B053-A392-4221-A826-A91EAE7630BC}" type="pres">
      <dgm:prSet presAssocID="{5DBD60F0-24C5-42FD-93CD-61CE32724E80}" presName="Name10" presStyleLbl="parChTrans1D2" presStyleIdx="3" presStyleCnt="4"/>
      <dgm:spPr/>
    </dgm:pt>
    <dgm:pt modelId="{5C853272-EF13-444A-A119-0573950F1905}" type="pres">
      <dgm:prSet presAssocID="{D6CC2586-8D6A-4CA6-A08F-A954ACA2374F}" presName="hierRoot2" presStyleCnt="0"/>
      <dgm:spPr/>
    </dgm:pt>
    <dgm:pt modelId="{16838DC4-0EA4-416B-B23D-6B1751C67CD7}" type="pres">
      <dgm:prSet presAssocID="{D6CC2586-8D6A-4CA6-A08F-A954ACA2374F}" presName="composite2" presStyleCnt="0"/>
      <dgm:spPr/>
    </dgm:pt>
    <dgm:pt modelId="{21D9275E-D186-44BB-9760-685BDEB6C0A5}" type="pres">
      <dgm:prSet presAssocID="{D6CC2586-8D6A-4CA6-A08F-A954ACA2374F}" presName="background2" presStyleLbl="node2" presStyleIdx="3" presStyleCnt="4"/>
      <dgm:spPr>
        <a:solidFill>
          <a:srgbClr val="008000"/>
        </a:solidFill>
      </dgm:spPr>
    </dgm:pt>
    <dgm:pt modelId="{87F97506-6108-4510-B440-051814EC7D40}" type="pres">
      <dgm:prSet presAssocID="{D6CC2586-8D6A-4CA6-A08F-A954ACA2374F}" presName="text2" presStyleLbl="fgAcc2" presStyleIdx="3" presStyleCnt="4">
        <dgm:presLayoutVars>
          <dgm:chPref val="3"/>
        </dgm:presLayoutVars>
      </dgm:prSet>
      <dgm:spPr/>
    </dgm:pt>
    <dgm:pt modelId="{381B0B59-2501-4760-A56F-700F40AB9A68}" type="pres">
      <dgm:prSet presAssocID="{D6CC2586-8D6A-4CA6-A08F-A954ACA2374F}" presName="hierChild3" presStyleCnt="0"/>
      <dgm:spPr/>
    </dgm:pt>
  </dgm:ptLst>
  <dgm:cxnLst>
    <dgm:cxn modelId="{57F8F30E-40F7-4D3C-A8B8-1C4D25DA4AC9}" type="presOf" srcId="{66956EF8-9DD4-4DD6-BF13-9C1300EE4438}" destId="{02BC6069-1C34-4B71-85AB-6FFD1B202138}" srcOrd="0" destOrd="0" presId="urn:microsoft.com/office/officeart/2005/8/layout/hierarchy1"/>
    <dgm:cxn modelId="{4A245E25-5739-45C8-AE54-2DF2F2FCC8E9}" srcId="{A3F5C64C-CD1F-4EE5-BF25-24A4A273FE72}" destId="{D6CC2586-8D6A-4CA6-A08F-A954ACA2374F}" srcOrd="3" destOrd="0" parTransId="{5DBD60F0-24C5-42FD-93CD-61CE32724E80}" sibTransId="{0B1DF82F-AE77-4C30-ACF0-51E119A7B774}"/>
    <dgm:cxn modelId="{BD799A30-BE49-43F9-A230-1D9BD2FF299E}" type="presOf" srcId="{D6CC2586-8D6A-4CA6-A08F-A954ACA2374F}" destId="{87F97506-6108-4510-B440-051814EC7D40}" srcOrd="0" destOrd="0" presId="urn:microsoft.com/office/officeart/2005/8/layout/hierarchy1"/>
    <dgm:cxn modelId="{23D1F15E-FDE3-498C-B8AD-8F658759D06B}" srcId="{A3F5C64C-CD1F-4EE5-BF25-24A4A273FE72}" destId="{65565ACF-147D-4061-B1A7-4D58C21F9994}" srcOrd="0" destOrd="0" parTransId="{66956EF8-9DD4-4DD6-BF13-9C1300EE4438}" sibTransId="{F2163F46-9B99-47A9-B5A2-02577F8E64CF}"/>
    <dgm:cxn modelId="{098F2747-0DB2-4DBF-970A-37546FC80FF0}" type="presOf" srcId="{F353645B-17AE-4EF6-9477-FDFCDBBDF313}" destId="{C525AA06-E882-45FB-AF35-9210A6D18C9B}" srcOrd="0" destOrd="0" presId="urn:microsoft.com/office/officeart/2005/8/layout/hierarchy1"/>
    <dgm:cxn modelId="{0A96ED6D-70DA-4191-AB5A-794D8A9941C2}" srcId="{A3F5C64C-CD1F-4EE5-BF25-24A4A273FE72}" destId="{F353645B-17AE-4EF6-9477-FDFCDBBDF313}" srcOrd="1" destOrd="0" parTransId="{EDD1B7EB-EEBF-425D-94EC-64854A204239}" sibTransId="{012D679C-F0BD-4770-A1EC-FE5DBDE91518}"/>
    <dgm:cxn modelId="{A86B7D50-4CF3-453A-92F2-83AB22B3C421}" type="presOf" srcId="{447541C4-7BB5-4F28-B7CF-E481B554FF48}" destId="{9ECD449E-24FA-4966-ADC0-49D5F72B0B5E}" srcOrd="0" destOrd="0" presId="urn:microsoft.com/office/officeart/2005/8/layout/hierarchy1"/>
    <dgm:cxn modelId="{88B4ED72-50ED-4D63-A6AB-76F0AAA52D35}" srcId="{447541C4-7BB5-4F28-B7CF-E481B554FF48}" destId="{A3F5C64C-CD1F-4EE5-BF25-24A4A273FE72}" srcOrd="0" destOrd="0" parTransId="{CD78ACBF-AE84-46C7-8750-1F89CF35AF21}" sibTransId="{D604FDB7-A323-421B-8A46-3AA31DA9BD8D}"/>
    <dgm:cxn modelId="{5943C79E-EC92-4213-A1B6-729F13619859}" type="presOf" srcId="{90D9124A-A00A-4961-821E-F6CBECDDA0CB}" destId="{6427C12A-55E3-48E1-B48E-0E7E6EEE29BF}" srcOrd="0" destOrd="0" presId="urn:microsoft.com/office/officeart/2005/8/layout/hierarchy1"/>
    <dgm:cxn modelId="{308852A2-8847-44BC-9221-A4B470CCCDE2}" type="presOf" srcId="{EDD1B7EB-EEBF-425D-94EC-64854A204239}" destId="{4A49F6D9-118B-4B35-8B8B-21E1C3FB24B8}" srcOrd="0" destOrd="0" presId="urn:microsoft.com/office/officeart/2005/8/layout/hierarchy1"/>
    <dgm:cxn modelId="{83D733AC-3F28-4B52-B651-C3409DE275FD}" type="presOf" srcId="{5DBD60F0-24C5-42FD-93CD-61CE32724E80}" destId="{7E95B053-A392-4221-A826-A91EAE7630BC}" srcOrd="0" destOrd="0" presId="urn:microsoft.com/office/officeart/2005/8/layout/hierarchy1"/>
    <dgm:cxn modelId="{FB8142BC-B71E-4BD5-948E-82B9BFA45D0A}" type="presOf" srcId="{801B9556-5AD5-43CA-9011-23D376F5EC3C}" destId="{E96EB29F-153C-4D60-8E3E-63A63EF312EA}" srcOrd="0" destOrd="0" presId="urn:microsoft.com/office/officeart/2005/8/layout/hierarchy1"/>
    <dgm:cxn modelId="{23BBFACD-82C9-4B48-B591-8DBA1755969C}" srcId="{A3F5C64C-CD1F-4EE5-BF25-24A4A273FE72}" destId="{801B9556-5AD5-43CA-9011-23D376F5EC3C}" srcOrd="2" destOrd="0" parTransId="{90D9124A-A00A-4961-821E-F6CBECDDA0CB}" sibTransId="{28B083B0-2648-416A-BBB2-B44B4A4BCC06}"/>
    <dgm:cxn modelId="{2C0AF8D0-3C2E-44C8-B675-74FA946C3066}" type="presOf" srcId="{A3F5C64C-CD1F-4EE5-BF25-24A4A273FE72}" destId="{FE4641A3-BFFA-457A-9736-58EFB6357B3B}" srcOrd="0" destOrd="0" presId="urn:microsoft.com/office/officeart/2005/8/layout/hierarchy1"/>
    <dgm:cxn modelId="{0FAE56F7-4F41-418C-B2A9-615C0D7B218E}" type="presOf" srcId="{65565ACF-147D-4061-B1A7-4D58C21F9994}" destId="{1A749C3F-09EB-4B9C-9638-954FDBCB7B1B}" srcOrd="0" destOrd="0" presId="urn:microsoft.com/office/officeart/2005/8/layout/hierarchy1"/>
    <dgm:cxn modelId="{639BBEB4-EF25-4A46-9208-E54A1E515807}" type="presParOf" srcId="{9ECD449E-24FA-4966-ADC0-49D5F72B0B5E}" destId="{01173F3C-9088-4C22-A88E-CDA665E0EC1C}" srcOrd="0" destOrd="0" presId="urn:microsoft.com/office/officeart/2005/8/layout/hierarchy1"/>
    <dgm:cxn modelId="{5231E548-4213-4C09-A9CD-4D463AF7C2A6}" type="presParOf" srcId="{01173F3C-9088-4C22-A88E-CDA665E0EC1C}" destId="{D0706740-BB72-49F4-8C3A-51CEB839B4DF}" srcOrd="0" destOrd="0" presId="urn:microsoft.com/office/officeart/2005/8/layout/hierarchy1"/>
    <dgm:cxn modelId="{A14D8C20-D399-471E-98DA-EDC7F41D9135}" type="presParOf" srcId="{D0706740-BB72-49F4-8C3A-51CEB839B4DF}" destId="{F42833A7-6A26-4EBC-9B54-5D41717BA40E}" srcOrd="0" destOrd="0" presId="urn:microsoft.com/office/officeart/2005/8/layout/hierarchy1"/>
    <dgm:cxn modelId="{7E69570A-8CC8-454E-91DD-C05638072927}" type="presParOf" srcId="{D0706740-BB72-49F4-8C3A-51CEB839B4DF}" destId="{FE4641A3-BFFA-457A-9736-58EFB6357B3B}" srcOrd="1" destOrd="0" presId="urn:microsoft.com/office/officeart/2005/8/layout/hierarchy1"/>
    <dgm:cxn modelId="{6209ED20-14B1-4FBF-A38A-8A3750DB3581}" type="presParOf" srcId="{01173F3C-9088-4C22-A88E-CDA665E0EC1C}" destId="{63BB0127-8A79-4344-8E52-AAA9698CCC92}" srcOrd="1" destOrd="0" presId="urn:microsoft.com/office/officeart/2005/8/layout/hierarchy1"/>
    <dgm:cxn modelId="{54189D36-FC06-422C-8970-0F126F37C5B3}" type="presParOf" srcId="{63BB0127-8A79-4344-8E52-AAA9698CCC92}" destId="{02BC6069-1C34-4B71-85AB-6FFD1B202138}" srcOrd="0" destOrd="0" presId="urn:microsoft.com/office/officeart/2005/8/layout/hierarchy1"/>
    <dgm:cxn modelId="{1809AED3-EA34-46FD-A2A6-37975D112124}" type="presParOf" srcId="{63BB0127-8A79-4344-8E52-AAA9698CCC92}" destId="{BBA650B2-FDC0-4BD6-98CF-09B247D51AE2}" srcOrd="1" destOrd="0" presId="urn:microsoft.com/office/officeart/2005/8/layout/hierarchy1"/>
    <dgm:cxn modelId="{87758FA2-4BE2-475E-A8CE-985B559438E5}" type="presParOf" srcId="{BBA650B2-FDC0-4BD6-98CF-09B247D51AE2}" destId="{F38CDF98-C939-43FA-984F-C753A634C64E}" srcOrd="0" destOrd="0" presId="urn:microsoft.com/office/officeart/2005/8/layout/hierarchy1"/>
    <dgm:cxn modelId="{32629770-A3CE-4E30-B62A-DE7D5AB50843}" type="presParOf" srcId="{F38CDF98-C939-43FA-984F-C753A634C64E}" destId="{6532CE85-1EE4-4413-9AD6-B86DCA7D7457}" srcOrd="0" destOrd="0" presId="urn:microsoft.com/office/officeart/2005/8/layout/hierarchy1"/>
    <dgm:cxn modelId="{3F814F77-911A-4116-80C7-B59AC2F49F79}" type="presParOf" srcId="{F38CDF98-C939-43FA-984F-C753A634C64E}" destId="{1A749C3F-09EB-4B9C-9638-954FDBCB7B1B}" srcOrd="1" destOrd="0" presId="urn:microsoft.com/office/officeart/2005/8/layout/hierarchy1"/>
    <dgm:cxn modelId="{7CCB14EC-5923-4795-8B27-002BA27210D3}" type="presParOf" srcId="{BBA650B2-FDC0-4BD6-98CF-09B247D51AE2}" destId="{39278022-39A4-4159-A37A-0FE4B94DC850}" srcOrd="1" destOrd="0" presId="urn:microsoft.com/office/officeart/2005/8/layout/hierarchy1"/>
    <dgm:cxn modelId="{EC8979B0-01EC-4BAE-9E4C-D311E7CBC6C9}" type="presParOf" srcId="{63BB0127-8A79-4344-8E52-AAA9698CCC92}" destId="{4A49F6D9-118B-4B35-8B8B-21E1C3FB24B8}" srcOrd="2" destOrd="0" presId="urn:microsoft.com/office/officeart/2005/8/layout/hierarchy1"/>
    <dgm:cxn modelId="{EDCFDE4D-A48C-4DD3-A2F5-1666AE58A4BE}" type="presParOf" srcId="{63BB0127-8A79-4344-8E52-AAA9698CCC92}" destId="{E67A9B76-BF0F-48B2-9481-40D8ADF6386A}" srcOrd="3" destOrd="0" presId="urn:microsoft.com/office/officeart/2005/8/layout/hierarchy1"/>
    <dgm:cxn modelId="{99ACF906-D34B-480F-A7E0-A94F007C5715}" type="presParOf" srcId="{E67A9B76-BF0F-48B2-9481-40D8ADF6386A}" destId="{E798CA41-702F-41FD-9144-87E3298AB341}" srcOrd="0" destOrd="0" presId="urn:microsoft.com/office/officeart/2005/8/layout/hierarchy1"/>
    <dgm:cxn modelId="{DE272D51-1734-4833-8602-52E9EB9AD0F3}" type="presParOf" srcId="{E798CA41-702F-41FD-9144-87E3298AB341}" destId="{B60705F8-071B-4C69-9F3F-EADDBB870914}" srcOrd="0" destOrd="0" presId="urn:microsoft.com/office/officeart/2005/8/layout/hierarchy1"/>
    <dgm:cxn modelId="{C2928C07-A6E3-4C05-AD6C-988FFF836D6F}" type="presParOf" srcId="{E798CA41-702F-41FD-9144-87E3298AB341}" destId="{C525AA06-E882-45FB-AF35-9210A6D18C9B}" srcOrd="1" destOrd="0" presId="urn:microsoft.com/office/officeart/2005/8/layout/hierarchy1"/>
    <dgm:cxn modelId="{7129E04A-EF10-4690-9290-0E4508D9FBA4}" type="presParOf" srcId="{E67A9B76-BF0F-48B2-9481-40D8ADF6386A}" destId="{DE9B77D4-6317-485E-891A-CBAE086113BF}" srcOrd="1" destOrd="0" presId="urn:microsoft.com/office/officeart/2005/8/layout/hierarchy1"/>
    <dgm:cxn modelId="{0A7ADEF5-6CDB-44F7-9E12-3EC7FD89E482}" type="presParOf" srcId="{63BB0127-8A79-4344-8E52-AAA9698CCC92}" destId="{6427C12A-55E3-48E1-B48E-0E7E6EEE29BF}" srcOrd="4" destOrd="0" presId="urn:microsoft.com/office/officeart/2005/8/layout/hierarchy1"/>
    <dgm:cxn modelId="{5190D03C-B70E-48F7-A761-BEDED2BF494A}" type="presParOf" srcId="{63BB0127-8A79-4344-8E52-AAA9698CCC92}" destId="{86121250-0C50-4C9B-9699-C27EE37028EA}" srcOrd="5" destOrd="0" presId="urn:microsoft.com/office/officeart/2005/8/layout/hierarchy1"/>
    <dgm:cxn modelId="{071A9C76-7676-4C08-A9A9-5B5115696849}" type="presParOf" srcId="{86121250-0C50-4C9B-9699-C27EE37028EA}" destId="{0F4EBFAA-59FB-454D-A367-5ADD5233AF6A}" srcOrd="0" destOrd="0" presId="urn:microsoft.com/office/officeart/2005/8/layout/hierarchy1"/>
    <dgm:cxn modelId="{8F81FFFC-653C-4F77-B2B0-60D20DCBD131}" type="presParOf" srcId="{0F4EBFAA-59FB-454D-A367-5ADD5233AF6A}" destId="{0EF22211-80A5-463D-A5EA-B46A860F28FC}" srcOrd="0" destOrd="0" presId="urn:microsoft.com/office/officeart/2005/8/layout/hierarchy1"/>
    <dgm:cxn modelId="{17976523-C8E6-4577-B311-2684C3385BE6}" type="presParOf" srcId="{0F4EBFAA-59FB-454D-A367-5ADD5233AF6A}" destId="{E96EB29F-153C-4D60-8E3E-63A63EF312EA}" srcOrd="1" destOrd="0" presId="urn:microsoft.com/office/officeart/2005/8/layout/hierarchy1"/>
    <dgm:cxn modelId="{100996FD-7C87-4BF5-851E-7BF2B31B9A31}" type="presParOf" srcId="{86121250-0C50-4C9B-9699-C27EE37028EA}" destId="{3BB3B50E-8D70-4208-A5E5-B5B80CD120CF}" srcOrd="1" destOrd="0" presId="urn:microsoft.com/office/officeart/2005/8/layout/hierarchy1"/>
    <dgm:cxn modelId="{4A99BFBE-5266-45CB-9020-CB7974396618}" type="presParOf" srcId="{63BB0127-8A79-4344-8E52-AAA9698CCC92}" destId="{7E95B053-A392-4221-A826-A91EAE7630BC}" srcOrd="6" destOrd="0" presId="urn:microsoft.com/office/officeart/2005/8/layout/hierarchy1"/>
    <dgm:cxn modelId="{70637C48-E596-4612-99F1-1440A92B01B7}" type="presParOf" srcId="{63BB0127-8A79-4344-8E52-AAA9698CCC92}" destId="{5C853272-EF13-444A-A119-0573950F1905}" srcOrd="7" destOrd="0" presId="urn:microsoft.com/office/officeart/2005/8/layout/hierarchy1"/>
    <dgm:cxn modelId="{6569C323-262C-4C64-A002-29AE7E01AFB0}" type="presParOf" srcId="{5C853272-EF13-444A-A119-0573950F1905}" destId="{16838DC4-0EA4-416B-B23D-6B1751C67CD7}" srcOrd="0" destOrd="0" presId="urn:microsoft.com/office/officeart/2005/8/layout/hierarchy1"/>
    <dgm:cxn modelId="{3C196A39-19C3-4ADD-8F6A-059C7A4332A9}" type="presParOf" srcId="{16838DC4-0EA4-416B-B23D-6B1751C67CD7}" destId="{21D9275E-D186-44BB-9760-685BDEB6C0A5}" srcOrd="0" destOrd="0" presId="urn:microsoft.com/office/officeart/2005/8/layout/hierarchy1"/>
    <dgm:cxn modelId="{F005670E-80BC-4CBD-B1B5-29E91756F211}" type="presParOf" srcId="{16838DC4-0EA4-416B-B23D-6B1751C67CD7}" destId="{87F97506-6108-4510-B440-051814EC7D40}" srcOrd="1" destOrd="0" presId="urn:microsoft.com/office/officeart/2005/8/layout/hierarchy1"/>
    <dgm:cxn modelId="{F0B724E9-5B5D-40A5-8B92-1AB0EF57518E}" type="presParOf" srcId="{5C853272-EF13-444A-A119-0573950F1905}" destId="{381B0B59-2501-4760-A56F-700F40AB9A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5B053-A392-4221-A826-A91EAE7630BC}">
      <dsp:nvSpPr>
        <dsp:cNvPr id="0" name=""/>
        <dsp:cNvSpPr/>
      </dsp:nvSpPr>
      <dsp:spPr>
        <a:xfrm>
          <a:off x="3984923" y="1095465"/>
          <a:ext cx="3129132" cy="496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278"/>
              </a:lnTo>
              <a:lnTo>
                <a:pt x="3129132" y="338278"/>
              </a:lnTo>
              <a:lnTo>
                <a:pt x="3129132" y="496394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7C12A-55E3-48E1-B48E-0E7E6EEE29BF}">
      <dsp:nvSpPr>
        <dsp:cNvPr id="0" name=""/>
        <dsp:cNvSpPr/>
      </dsp:nvSpPr>
      <dsp:spPr>
        <a:xfrm>
          <a:off x="3984923" y="1095465"/>
          <a:ext cx="1043044" cy="496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57"/>
              </a:lnTo>
              <a:lnTo>
                <a:pt x="1050995" y="340857"/>
              </a:lnTo>
              <a:lnTo>
                <a:pt x="1050995" y="500178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9F6D9-118B-4B35-8B8B-21E1C3FB24B8}">
      <dsp:nvSpPr>
        <dsp:cNvPr id="0" name=""/>
        <dsp:cNvSpPr/>
      </dsp:nvSpPr>
      <dsp:spPr>
        <a:xfrm>
          <a:off x="2941878" y="1095465"/>
          <a:ext cx="1043044" cy="496394"/>
        </a:xfrm>
        <a:custGeom>
          <a:avLst/>
          <a:gdLst/>
          <a:ahLst/>
          <a:cxnLst/>
          <a:rect l="0" t="0" r="0" b="0"/>
          <a:pathLst>
            <a:path>
              <a:moveTo>
                <a:pt x="1043044" y="0"/>
              </a:moveTo>
              <a:lnTo>
                <a:pt x="1043044" y="338278"/>
              </a:lnTo>
              <a:lnTo>
                <a:pt x="0" y="338278"/>
              </a:lnTo>
              <a:lnTo>
                <a:pt x="0" y="49639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C6069-1C34-4B71-85AB-6FFD1B202138}">
      <dsp:nvSpPr>
        <dsp:cNvPr id="0" name=""/>
        <dsp:cNvSpPr/>
      </dsp:nvSpPr>
      <dsp:spPr>
        <a:xfrm>
          <a:off x="855790" y="1095465"/>
          <a:ext cx="3129132" cy="496394"/>
        </a:xfrm>
        <a:custGeom>
          <a:avLst/>
          <a:gdLst/>
          <a:ahLst/>
          <a:cxnLst/>
          <a:rect l="0" t="0" r="0" b="0"/>
          <a:pathLst>
            <a:path>
              <a:moveTo>
                <a:pt x="3152987" y="0"/>
              </a:moveTo>
              <a:lnTo>
                <a:pt x="3152987" y="340857"/>
              </a:lnTo>
              <a:lnTo>
                <a:pt x="0" y="340857"/>
              </a:lnTo>
              <a:lnTo>
                <a:pt x="0" y="500178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833A7-6A26-4EBC-9B54-5D41717BA40E}">
      <dsp:nvSpPr>
        <dsp:cNvPr id="0" name=""/>
        <dsp:cNvSpPr/>
      </dsp:nvSpPr>
      <dsp:spPr>
        <a:xfrm>
          <a:off x="3131523" y="11647"/>
          <a:ext cx="1706799" cy="1083817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641A3-BFFA-457A-9736-58EFB6357B3B}">
      <dsp:nvSpPr>
        <dsp:cNvPr id="0" name=""/>
        <dsp:cNvSpPr/>
      </dsp:nvSpPr>
      <dsp:spPr>
        <a:xfrm>
          <a:off x="3321167" y="191809"/>
          <a:ext cx="1706799" cy="1083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b="1" kern="1200" dirty="0">
              <a:effectLst/>
              <a:latin typeface="Arial Narrow" panose="020B0606020202030204" pitchFamily="34" charset="0"/>
            </a:rPr>
            <a:t>Grau en Ciències</a:t>
          </a:r>
        </a:p>
      </dsp:txBody>
      <dsp:txXfrm>
        <a:off x="3352911" y="223553"/>
        <a:ext cx="1643311" cy="1020329"/>
      </dsp:txXfrm>
    </dsp:sp>
    <dsp:sp modelId="{6532CE85-1EE4-4413-9AD6-B86DCA7D7457}">
      <dsp:nvSpPr>
        <dsp:cNvPr id="0" name=""/>
        <dsp:cNvSpPr/>
      </dsp:nvSpPr>
      <dsp:spPr>
        <a:xfrm>
          <a:off x="2390" y="1591859"/>
          <a:ext cx="1706799" cy="1083817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49C3F-09EB-4B9C-9638-954FDBCB7B1B}">
      <dsp:nvSpPr>
        <dsp:cNvPr id="0" name=""/>
        <dsp:cNvSpPr/>
      </dsp:nvSpPr>
      <dsp:spPr>
        <a:xfrm>
          <a:off x="192034" y="1772021"/>
          <a:ext cx="1706799" cy="1083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dirty="0">
              <a:solidFill>
                <a:srgbClr val="008000"/>
              </a:solidFill>
              <a:effectLst/>
              <a:latin typeface="Arial Narrow" panose="020B0606020202030204" pitchFamily="34" charset="0"/>
            </a:rPr>
            <a:t>Menció en Biociències</a:t>
          </a:r>
        </a:p>
      </dsp:txBody>
      <dsp:txXfrm>
        <a:off x="223778" y="1803765"/>
        <a:ext cx="1643311" cy="1020329"/>
      </dsp:txXfrm>
    </dsp:sp>
    <dsp:sp modelId="{B60705F8-071B-4C69-9F3F-EADDBB870914}">
      <dsp:nvSpPr>
        <dsp:cNvPr id="0" name=""/>
        <dsp:cNvSpPr/>
      </dsp:nvSpPr>
      <dsp:spPr>
        <a:xfrm>
          <a:off x="2088479" y="1591859"/>
          <a:ext cx="1706799" cy="1083817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5AA06-E882-45FB-AF35-9210A6D18C9B}">
      <dsp:nvSpPr>
        <dsp:cNvPr id="0" name=""/>
        <dsp:cNvSpPr/>
      </dsp:nvSpPr>
      <dsp:spPr>
        <a:xfrm>
          <a:off x="2278123" y="1772021"/>
          <a:ext cx="1706799" cy="1083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500" b="1" kern="1200" dirty="0">
              <a:solidFill>
                <a:srgbClr val="C00000"/>
              </a:solidFill>
              <a:effectLst/>
              <a:latin typeface="Arial Narrow" panose="020B0606020202030204" pitchFamily="34" charset="0"/>
            </a:rPr>
            <a:t>Menció en Ciències de la Terra i del Medi ambient</a:t>
          </a:r>
        </a:p>
      </dsp:txBody>
      <dsp:txXfrm>
        <a:off x="2309867" y="1803765"/>
        <a:ext cx="1643311" cy="1020329"/>
      </dsp:txXfrm>
    </dsp:sp>
    <dsp:sp modelId="{0EF22211-80A5-463D-A5EA-B46A860F28FC}">
      <dsp:nvSpPr>
        <dsp:cNvPr id="0" name=""/>
        <dsp:cNvSpPr/>
      </dsp:nvSpPr>
      <dsp:spPr>
        <a:xfrm>
          <a:off x="4174567" y="1591859"/>
          <a:ext cx="1706799" cy="1083817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EB29F-153C-4D60-8E3E-63A63EF312EA}">
      <dsp:nvSpPr>
        <dsp:cNvPr id="0" name=""/>
        <dsp:cNvSpPr/>
      </dsp:nvSpPr>
      <dsp:spPr>
        <a:xfrm>
          <a:off x="4364212" y="1772021"/>
          <a:ext cx="1706799" cy="1083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600" b="1" kern="1200" dirty="0">
              <a:solidFill>
                <a:schemeClr val="accent1">
                  <a:lumMod val="75000"/>
                </a:schemeClr>
              </a:solidFill>
              <a:effectLst/>
              <a:latin typeface="Arial Narrow" panose="020B0606020202030204" pitchFamily="34" charset="0"/>
            </a:rPr>
            <a:t>Menció en Ciència i Tecnologia</a:t>
          </a:r>
        </a:p>
      </dsp:txBody>
      <dsp:txXfrm>
        <a:off x="4395956" y="1803765"/>
        <a:ext cx="1643311" cy="1020329"/>
      </dsp:txXfrm>
    </dsp:sp>
    <dsp:sp modelId="{21D9275E-D186-44BB-9760-685BDEB6C0A5}">
      <dsp:nvSpPr>
        <dsp:cNvPr id="0" name=""/>
        <dsp:cNvSpPr/>
      </dsp:nvSpPr>
      <dsp:spPr>
        <a:xfrm>
          <a:off x="6260656" y="1591859"/>
          <a:ext cx="1706799" cy="1083817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97506-6108-4510-B440-051814EC7D40}">
      <dsp:nvSpPr>
        <dsp:cNvPr id="0" name=""/>
        <dsp:cNvSpPr/>
      </dsp:nvSpPr>
      <dsp:spPr>
        <a:xfrm>
          <a:off x="6450300" y="1772021"/>
          <a:ext cx="1706799" cy="1083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500" b="1" kern="1200" dirty="0">
              <a:solidFill>
                <a:srgbClr val="C00000"/>
              </a:solidFill>
              <a:effectLst/>
              <a:latin typeface="Arial Narrow" panose="020B0606020202030204" pitchFamily="34" charset="0"/>
            </a:rPr>
            <a:t>Sense menció. </a:t>
          </a:r>
          <a:r>
            <a:rPr lang="ca-ES" sz="1500" b="1" kern="1200" dirty="0" err="1">
              <a:solidFill>
                <a:srgbClr val="C00000"/>
              </a:solidFill>
              <a:effectLst/>
              <a:latin typeface="Arial Narrow" panose="020B0606020202030204" pitchFamily="34" charset="0"/>
            </a:rPr>
            <a:t>Optativitat</a:t>
          </a:r>
          <a:r>
            <a:rPr lang="ca-ES" sz="1500" b="1" kern="1200" dirty="0">
              <a:solidFill>
                <a:srgbClr val="C00000"/>
              </a:solidFill>
              <a:effectLst/>
              <a:latin typeface="Arial Narrow" panose="020B0606020202030204" pitchFamily="34" charset="0"/>
            </a:rPr>
            <a:t> oberta</a:t>
          </a:r>
        </a:p>
      </dsp:txBody>
      <dsp:txXfrm>
        <a:off x="6482044" y="1803765"/>
        <a:ext cx="1643311" cy="1020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1929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/>
              <a:t>No us parlem</a:t>
            </a:r>
            <a:r>
              <a:rPr lang="ca-ES" baseline="0"/>
              <a:t> </a:t>
            </a:r>
            <a:r>
              <a:rPr lang="ca-ES"/>
              <a:t>de nota de</a:t>
            </a:r>
            <a:r>
              <a:rPr lang="ca-ES" baseline="0"/>
              <a:t> tall perquè la creareu vosaltres</a:t>
            </a:r>
            <a:endParaRPr lang="ca-ES"/>
          </a:p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918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345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1742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9408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280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7422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0068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6332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6750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8916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609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771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223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hyperlink" Target="https://www.uab.cat/web/estudiar/grau/oferta-de-graus/cursos-propedeutics-1345661752704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i-examens-1345722992469.html" TargetMode="Externa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ciencies-uab/uam/uc3m-1345467811493.html?param1=1345806163631&amp;utm_source=presen-visita&amp;utm_medium=link&amp;utm_campaign=presenvisita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ciencies-uab/uam/uc3m-1345467811493.html?param1=1345806163631&amp;utm_source=presen-visita&amp;utm_medium=link&amp;utm_campaign=presenvisita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es-uab/uam/uc3m-1216708251447.html?param1=1345806163631&amp;utm_source=presen-visita&amp;utm_medium=link&amp;utm_campaign=presenvisita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6.png"/><Relationship Id="rId18" Type="http://schemas.openxmlformats.org/officeDocument/2006/relationships/image" Target="../media/image6.png"/><Relationship Id="rId3" Type="http://schemas.openxmlformats.org/officeDocument/2006/relationships/image" Target="../media/image59.jpeg"/><Relationship Id="rId7" Type="http://schemas.openxmlformats.org/officeDocument/2006/relationships/image" Target="../media/image4.png"/><Relationship Id="rId12" Type="http://schemas.openxmlformats.org/officeDocument/2006/relationships/image" Target="../media/image65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microsoft.com/office/2007/relationships/hdphoto" Target="../media/hdphoto2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8.jpeg"/><Relationship Id="rId7" Type="http://schemas.openxmlformats.org/officeDocument/2006/relationships/image" Target="../media/image70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3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9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jpeg"/><Relationship Id="rId3" Type="http://schemas.openxmlformats.org/officeDocument/2006/relationships/image" Target="../media/image71.png"/><Relationship Id="rId7" Type="http://schemas.openxmlformats.org/officeDocument/2006/relationships/image" Target="../media/image73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6.png"/><Relationship Id="rId4" Type="http://schemas.microsoft.com/office/2007/relationships/hdphoto" Target="../media/hdphoto4.wdp"/><Relationship Id="rId9" Type="http://schemas.openxmlformats.org/officeDocument/2006/relationships/image" Target="../media/image75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8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80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9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2.jpeg"/><Relationship Id="rId7" Type="http://schemas.openxmlformats.org/officeDocument/2006/relationships/image" Target="../media/image8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5.wdp"/><Relationship Id="rId10" Type="http://schemas.openxmlformats.org/officeDocument/2006/relationships/image" Target="../media/image5.svg"/><Relationship Id="rId4" Type="http://schemas.openxmlformats.org/officeDocument/2006/relationships/image" Target="../media/image8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es-uab/uam/uc3m-1216708251447.html?param1=1345806163631&amp;utm_source=presen-visita&amp;utm_medium=link&amp;utm_campaign=presenvisita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7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ciencies-uab/uam/uc3m-1216708253769.html?param1=1345806163631&amp;utm_source=presen-visita&amp;utm_medium=link&amp;utm_campaign=presenvisita" TargetMode="External"/><Relationship Id="rId9" Type="http://schemas.openxmlformats.org/officeDocument/2006/relationships/hyperlink" Target="https://universitats.gencat.cat/es/preinscripcions/sobre-preinscripcio/ponderacion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ciencies-uab/uam/uc3m-1345467811493.html?param1=1345806163631&amp;utm_source=presen-visita&amp;utm_medium=link&amp;utm_campaign=presenvisita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Ciències&#10;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5860384"/>
            <a:ext cx="4048049" cy="52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Ciències</a:t>
            </a: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BE733F-78BE-43C2-B690-D95DF7B8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63310"/>
            <a:ext cx="7407877" cy="389746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T’interessa la </a:t>
            </a:r>
            <a:r>
              <a:rPr lang="ca-ES" sz="1600" b="1" dirty="0">
                <a:latin typeface="Arial"/>
                <a:cs typeface="Arial"/>
              </a:rPr>
              <a:t>interfície entre camps d'investigació</a:t>
            </a:r>
            <a:r>
              <a:rPr lang="ca-ES" sz="1600" dirty="0">
                <a:latin typeface="Arial"/>
                <a:cs typeface="Arial"/>
              </a:rPr>
              <a:t> com la biofísica, la </a:t>
            </a:r>
            <a:r>
              <a:rPr lang="ca-ES" sz="1600" dirty="0" err="1">
                <a:latin typeface="Arial"/>
                <a:cs typeface="Arial"/>
              </a:rPr>
              <a:t>nanociència</a:t>
            </a:r>
            <a:r>
              <a:rPr lang="ca-ES" sz="1600" dirty="0">
                <a:latin typeface="Arial"/>
                <a:cs typeface="Arial"/>
              </a:rPr>
              <a:t>, la ciència de materials, les ciències ambientals o la bioinformàtica?  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Vols adquirir una </a:t>
            </a:r>
            <a:r>
              <a:rPr lang="ca-ES" sz="1600" b="1" dirty="0">
                <a:latin typeface="Arial"/>
                <a:cs typeface="Arial"/>
              </a:rPr>
              <a:t>formació transversal </a:t>
            </a:r>
            <a:r>
              <a:rPr lang="ca-ES" sz="1600" dirty="0">
                <a:latin typeface="Arial"/>
                <a:cs typeface="Arial"/>
              </a:rPr>
              <a:t>que et permeti treballar en entorns professionals multidisciplinaris?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Vols </a:t>
            </a:r>
            <a:r>
              <a:rPr lang="ca-ES" sz="1600" b="1" dirty="0">
                <a:latin typeface="Arial"/>
                <a:cs typeface="Arial"/>
              </a:rPr>
              <a:t>descobrir, comprendre i transmetre els principis científics </a:t>
            </a:r>
            <a:r>
              <a:rPr lang="ca-ES" sz="1600" dirty="0">
                <a:latin typeface="Arial"/>
                <a:cs typeface="Arial"/>
              </a:rPr>
              <a:t>que regeixen la Biologia, la Física, las Matemàtiques, la Química i la Geologia?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Aspires a </a:t>
            </a:r>
            <a:r>
              <a:rPr lang="ca-ES" sz="1600" b="1" dirty="0">
                <a:latin typeface="Arial"/>
                <a:cs typeface="Arial"/>
              </a:rPr>
              <a:t>investigar en la resolució de problemes complexos </a:t>
            </a:r>
            <a:r>
              <a:rPr lang="ca-ES" sz="1600" dirty="0">
                <a:latin typeface="Arial"/>
                <a:cs typeface="Arial"/>
              </a:rPr>
              <a:t>lligats a l’energia, el medi ambient o el desenvolupament sostenible? 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Vols contribuir a descobrir </a:t>
            </a:r>
            <a:r>
              <a:rPr lang="ca-ES" sz="1600" b="1" dirty="0">
                <a:latin typeface="Arial"/>
                <a:cs typeface="Arial"/>
              </a:rPr>
              <a:t>els molts enigmes </a:t>
            </a:r>
            <a:r>
              <a:rPr lang="ca-ES" sz="1600" dirty="0">
                <a:latin typeface="Arial"/>
                <a:cs typeface="Arial"/>
              </a:rPr>
              <a:t>encara no resolts de la Natura i l’Univers?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3A5346C0-A78E-2897-31AB-C720583993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24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97BA5D0-0936-4CA9-AD54-97A2AE06F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91249"/>
              </p:ext>
            </p:extLst>
          </p:nvPr>
        </p:nvGraphicFramePr>
        <p:xfrm>
          <a:off x="1074766" y="1843425"/>
          <a:ext cx="6898460" cy="315386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lang="ca-ES" sz="16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atí i </a:t>
                      </a:r>
                      <a:r>
                        <a:rPr lang="ca-E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tarda 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3092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Tallers de preparació / Cursos propedèutics: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Taller de Física per a les Ciències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Taller de Matemàtiques per a les Ciències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Taller de Química per a les Ciències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Taller TIC per a les Ciències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70407C3E-C9D0-4567-8EFA-BFE86AE9BEFF}"/>
              </a:ext>
            </a:extLst>
          </p:cNvPr>
          <p:cNvSpPr txBox="1"/>
          <p:nvPr/>
        </p:nvSpPr>
        <p:spPr>
          <a:xfrm>
            <a:off x="5072999" y="5804597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DE38221-800A-43DC-94B8-5CB845405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47691" y="5772393"/>
            <a:ext cx="299886" cy="309258"/>
          </a:xfrm>
          <a:prstGeom prst="rect">
            <a:avLst/>
          </a:prstGeom>
        </p:spPr>
      </p:pic>
      <p:sp>
        <p:nvSpPr>
          <p:cNvPr id="10" name="CuadroTexto 9">
            <a:hlinkClick r:id="rId7"/>
            <a:extLst>
              <a:ext uri="{FF2B5EF4-FFF2-40B4-BE49-F238E27FC236}">
                <a16:creationId xmlns:a16="http://schemas.microsoft.com/office/drawing/2014/main" id="{DC3EA2AD-8D58-46E9-BB4A-2B6C656586CD}"/>
              </a:ext>
            </a:extLst>
          </p:cNvPr>
          <p:cNvSpPr txBox="1"/>
          <p:nvPr/>
        </p:nvSpPr>
        <p:spPr>
          <a:xfrm>
            <a:off x="5072999" y="6261802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A0DC7DF-5F91-47B9-9EA6-6DA8CCD31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47691" y="6229598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CDD14AFA-599C-98E1-A654-D54526C084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1" grpId="0"/>
      <p:bldP spid="11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72030880-6AF6-481D-9F44-F18A314C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4" y="4400125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72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000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</a:t>
              </a: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Ciències Bàsiques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763677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42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000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Transversals a les </a:t>
              </a: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Ciències Bàsiques 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581410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114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000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Tria oberta 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o opció a </a:t>
              </a: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Menció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8" name="CuadroTexto 37">
            <a:hlinkClick r:id="rId3"/>
            <a:extLst>
              <a:ext uri="{FF2B5EF4-FFF2-40B4-BE49-F238E27FC236}">
                <a16:creationId xmlns:a16="http://schemas.microsoft.com/office/drawing/2014/main" id="{CBB3366E-900C-4505-8EF5-D09155B8908D}"/>
              </a:ext>
            </a:extLst>
          </p:cNvPr>
          <p:cNvSpPr txBox="1"/>
          <p:nvPr/>
        </p:nvSpPr>
        <p:spPr>
          <a:xfrm>
            <a:off x="6005198" y="6192229"/>
            <a:ext cx="262311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1E54E9FD-3404-48E0-9A90-AAF6ACD31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00626" y="6157185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726EAFF-BB78-A1B7-64ED-3102A370A4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72030880-6AF6-481D-9F44-F18A314C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fr-FR" sz="1406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31E2C87F-FE2F-4E4D-ADAA-77CA88E5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2" y="1613736"/>
            <a:ext cx="8920375" cy="425319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743B5F5-944E-4146-915E-B12AFB80B537}"/>
              </a:ext>
            </a:extLst>
          </p:cNvPr>
          <p:cNvGrpSpPr/>
          <p:nvPr/>
        </p:nvGrpSpPr>
        <p:grpSpPr>
          <a:xfrm>
            <a:off x="3845254" y="6129790"/>
            <a:ext cx="5076918" cy="307777"/>
            <a:chOff x="2296673" y="6227477"/>
            <a:chExt cx="5076918" cy="307777"/>
          </a:xfrm>
        </p:grpSpPr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3CBE5EC2-ABCF-4CEB-950B-ABC8061B08EF}"/>
                </a:ext>
              </a:extLst>
            </p:cNvPr>
            <p:cNvSpPr/>
            <p:nvPr/>
          </p:nvSpPr>
          <p:spPr>
            <a:xfrm>
              <a:off x="2296673" y="6267065"/>
              <a:ext cx="248479" cy="228601"/>
            </a:xfrm>
            <a:prstGeom prst="rect">
              <a:avLst/>
            </a:prstGeom>
            <a:solidFill>
              <a:srgbClr val="66FF3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400">
                <a:latin typeface="Century Gothic" panose="020B0502020202020204" pitchFamily="34" charset="0"/>
              </a:endParaRPr>
            </a:p>
          </p:txBody>
        </p:sp>
        <p:sp>
          <p:nvSpPr>
            <p:cNvPr id="41" name="QuadreDeText 6">
              <a:extLst>
                <a:ext uri="{FF2B5EF4-FFF2-40B4-BE49-F238E27FC236}">
                  <a16:creationId xmlns:a16="http://schemas.microsoft.com/office/drawing/2014/main" id="{79D3FDD4-96FB-498F-8451-1613EE91C2CB}"/>
                </a:ext>
              </a:extLst>
            </p:cNvPr>
            <p:cNvSpPr txBox="1"/>
            <p:nvPr/>
          </p:nvSpPr>
          <p:spPr>
            <a:xfrm>
              <a:off x="2562586" y="6227477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400" dirty="0">
                  <a:latin typeface="Century Gothic" panose="020B0502020202020204" pitchFamily="34" charset="0"/>
                </a:rPr>
                <a:t>Bàsiques</a:t>
              </a:r>
            </a:p>
          </p:txBody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CE025F41-33F4-4134-97BC-4CA77EDFA3F2}"/>
                </a:ext>
              </a:extLst>
            </p:cNvPr>
            <p:cNvSpPr/>
            <p:nvPr/>
          </p:nvSpPr>
          <p:spPr>
            <a:xfrm>
              <a:off x="4089850" y="6267065"/>
              <a:ext cx="248479" cy="22860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400">
                <a:latin typeface="Century Gothic" panose="020B0502020202020204" pitchFamily="34" charset="0"/>
              </a:endParaRPr>
            </a:p>
          </p:txBody>
        </p:sp>
        <p:sp>
          <p:nvSpPr>
            <p:cNvPr id="43" name="Rectangle 26">
              <a:extLst>
                <a:ext uri="{FF2B5EF4-FFF2-40B4-BE49-F238E27FC236}">
                  <a16:creationId xmlns:a16="http://schemas.microsoft.com/office/drawing/2014/main" id="{F72025D0-097C-4C18-B601-1F07B29823CC}"/>
                </a:ext>
              </a:extLst>
            </p:cNvPr>
            <p:cNvSpPr/>
            <p:nvPr/>
          </p:nvSpPr>
          <p:spPr>
            <a:xfrm>
              <a:off x="6077091" y="6267065"/>
              <a:ext cx="248479" cy="228601"/>
            </a:xfrm>
            <a:prstGeom prst="rect">
              <a:avLst/>
            </a:prstGeom>
            <a:solidFill>
              <a:srgbClr val="00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400">
                <a:latin typeface="Century Gothic" panose="020B0502020202020204" pitchFamily="34" charset="0"/>
              </a:endParaRPr>
            </a:p>
          </p:txBody>
        </p:sp>
        <p:sp>
          <p:nvSpPr>
            <p:cNvPr id="44" name="QuadreDeText 12">
              <a:extLst>
                <a:ext uri="{FF2B5EF4-FFF2-40B4-BE49-F238E27FC236}">
                  <a16:creationId xmlns:a16="http://schemas.microsoft.com/office/drawing/2014/main" id="{4E7522D5-7A73-4DBA-A927-F248EC7DAF03}"/>
                </a:ext>
              </a:extLst>
            </p:cNvPr>
            <p:cNvSpPr txBox="1"/>
            <p:nvPr/>
          </p:nvSpPr>
          <p:spPr>
            <a:xfrm>
              <a:off x="6345746" y="6227477"/>
              <a:ext cx="1027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400" dirty="0">
                  <a:latin typeface="Century Gothic" panose="020B0502020202020204" pitchFamily="34" charset="0"/>
                </a:rPr>
                <a:t>Optatives</a:t>
              </a:r>
            </a:p>
          </p:txBody>
        </p:sp>
        <p:sp>
          <p:nvSpPr>
            <p:cNvPr id="45" name="QuadreDeText 13">
              <a:extLst>
                <a:ext uri="{FF2B5EF4-FFF2-40B4-BE49-F238E27FC236}">
                  <a16:creationId xmlns:a16="http://schemas.microsoft.com/office/drawing/2014/main" id="{5F1E01D6-4A0F-4681-95F2-3D19F2F2AE7F}"/>
                </a:ext>
              </a:extLst>
            </p:cNvPr>
            <p:cNvSpPr txBox="1"/>
            <p:nvPr/>
          </p:nvSpPr>
          <p:spPr>
            <a:xfrm>
              <a:off x="4360114" y="6227477"/>
              <a:ext cx="1229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400" dirty="0">
                  <a:latin typeface="Century Gothic" panose="020B0502020202020204" pitchFamily="34" charset="0"/>
                </a:rPr>
                <a:t>Obligatòries</a:t>
              </a:r>
            </a:p>
          </p:txBody>
        </p:sp>
      </p:grpSp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87BA300D-A2F7-C447-4D55-F9AF2F81FD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6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72030880-6AF6-481D-9F44-F18A314C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fr-FR" sz="1406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15" name="Diagrama 3">
            <a:extLst>
              <a:ext uri="{FF2B5EF4-FFF2-40B4-BE49-F238E27FC236}">
                <a16:creationId xmlns:a16="http://schemas.microsoft.com/office/drawing/2014/main" id="{0615C61A-4E8A-4247-9302-770531F48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088787"/>
              </p:ext>
            </p:extLst>
          </p:nvPr>
        </p:nvGraphicFramePr>
        <p:xfrm>
          <a:off x="492254" y="1995256"/>
          <a:ext cx="8159491" cy="286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hlinkClick r:id="rId8"/>
            <a:extLst>
              <a:ext uri="{FF2B5EF4-FFF2-40B4-BE49-F238E27FC236}">
                <a16:creationId xmlns:a16="http://schemas.microsoft.com/office/drawing/2014/main" id="{1F2021FD-9C51-4B2A-B1FA-96FACC25738A}"/>
              </a:ext>
            </a:extLst>
          </p:cNvPr>
          <p:cNvSpPr txBox="1"/>
          <p:nvPr/>
        </p:nvSpPr>
        <p:spPr>
          <a:xfrm>
            <a:off x="6005198" y="6192229"/>
            <a:ext cx="262311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DE8949C-7342-4E5B-AF0B-613C8758A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700626" y="6157185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1"/>
            <a:extLst>
              <a:ext uri="{FF2B5EF4-FFF2-40B4-BE49-F238E27FC236}">
                <a16:creationId xmlns:a16="http://schemas.microsoft.com/office/drawing/2014/main" id="{40394399-0379-F2F5-79DB-A77EE037A9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Graphic spid="15" grpId="0">
        <p:bldAsOne/>
      </p:bldGraphic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72030880-6AF6-481D-9F44-F18A314C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662511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QuadreDeText 6">
            <a:extLst>
              <a:ext uri="{FF2B5EF4-FFF2-40B4-BE49-F238E27FC236}">
                <a16:creationId xmlns:a16="http://schemas.microsoft.com/office/drawing/2014/main" id="{2F6C156E-6C5B-46E9-98CC-7031162A04A4}"/>
              </a:ext>
            </a:extLst>
          </p:cNvPr>
          <p:cNvSpPr txBox="1"/>
          <p:nvPr/>
        </p:nvSpPr>
        <p:spPr>
          <a:xfrm>
            <a:off x="502349" y="1621325"/>
            <a:ext cx="804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>
                <a:latin typeface="Arial" panose="020B0604020202020204" pitchFamily="34" charset="0"/>
                <a:cs typeface="Arial" panose="020B0604020202020204" pitchFamily="34" charset="0"/>
              </a:rPr>
              <a:t>Per obtenir menció calen </a:t>
            </a:r>
            <a:r>
              <a:rPr lang="ca-ES" sz="1600" b="1">
                <a:latin typeface="Arial" panose="020B0604020202020204" pitchFamily="34" charset="0"/>
                <a:cs typeface="Arial" panose="020B0604020202020204" pitchFamily="34" charset="0"/>
              </a:rPr>
              <a:t>12 ECTS de OT_A </a:t>
            </a:r>
            <a:r>
              <a:rPr lang="ca-ES" sz="1600">
                <a:latin typeface="Arial" panose="020B0604020202020204" pitchFamily="34" charset="0"/>
                <a:cs typeface="Arial" panose="020B0604020202020204" pitchFamily="34" charset="0"/>
              </a:rPr>
              <a:t>i mínim </a:t>
            </a:r>
            <a:r>
              <a:rPr lang="ca-ES" sz="1600" b="1">
                <a:latin typeface="Arial" panose="020B0604020202020204" pitchFamily="34" charset="0"/>
                <a:cs typeface="Arial" panose="020B0604020202020204" pitchFamily="34" charset="0"/>
              </a:rPr>
              <a:t>42 ECTS de OT_B </a:t>
            </a:r>
            <a:r>
              <a:rPr lang="ca-ES" sz="1600">
                <a:latin typeface="Arial" panose="020B0604020202020204" pitchFamily="34" charset="0"/>
                <a:cs typeface="Arial" panose="020B0604020202020204" pitchFamily="34" charset="0"/>
              </a:rPr>
              <a:t>de la matèria: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472E65B-9D36-4C5A-BD2E-4EE1EBB9C558}"/>
              </a:ext>
            </a:extLst>
          </p:cNvPr>
          <p:cNvGrpSpPr/>
          <p:nvPr/>
        </p:nvGrpSpPr>
        <p:grpSpPr>
          <a:xfrm>
            <a:off x="502349" y="2219963"/>
            <a:ext cx="8290735" cy="3723392"/>
            <a:chOff x="508702" y="3320984"/>
            <a:chExt cx="8290735" cy="3443413"/>
          </a:xfrm>
        </p:grpSpPr>
        <p:sp>
          <p:nvSpPr>
            <p:cNvPr id="20" name="Rectangle arrodonit 14">
              <a:extLst>
                <a:ext uri="{FF2B5EF4-FFF2-40B4-BE49-F238E27FC236}">
                  <a16:creationId xmlns:a16="http://schemas.microsoft.com/office/drawing/2014/main" id="{C3B0B323-C66E-4680-B86D-1A7C6676F93D}"/>
                </a:ext>
              </a:extLst>
            </p:cNvPr>
            <p:cNvSpPr/>
            <p:nvPr/>
          </p:nvSpPr>
          <p:spPr>
            <a:xfrm>
              <a:off x="3185524" y="3333364"/>
              <a:ext cx="2686595" cy="3431033"/>
            </a:xfrm>
            <a:prstGeom prst="roundRect">
              <a:avLst>
                <a:gd name="adj" fmla="val 7500"/>
              </a:avLst>
            </a:prstGeom>
            <a:solidFill>
              <a:srgbClr val="E7FF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21" name="Rectangle arrodonit 15">
              <a:extLst>
                <a:ext uri="{FF2B5EF4-FFF2-40B4-BE49-F238E27FC236}">
                  <a16:creationId xmlns:a16="http://schemas.microsoft.com/office/drawing/2014/main" id="{CDE04628-8725-461D-8003-EEA1347489A3}"/>
                </a:ext>
              </a:extLst>
            </p:cNvPr>
            <p:cNvSpPr/>
            <p:nvPr/>
          </p:nvSpPr>
          <p:spPr>
            <a:xfrm>
              <a:off x="6111320" y="3333364"/>
              <a:ext cx="2381674" cy="3431033"/>
            </a:xfrm>
            <a:prstGeom prst="roundRect">
              <a:avLst>
                <a:gd name="adj" fmla="val 7500"/>
              </a:avLst>
            </a:prstGeom>
            <a:solidFill>
              <a:srgbClr val="E7FF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22" name="Rectangle arrodonit 13">
              <a:extLst>
                <a:ext uri="{FF2B5EF4-FFF2-40B4-BE49-F238E27FC236}">
                  <a16:creationId xmlns:a16="http://schemas.microsoft.com/office/drawing/2014/main" id="{BD6E404C-0269-4994-84A9-8C1D23ED61A9}"/>
                </a:ext>
              </a:extLst>
            </p:cNvPr>
            <p:cNvSpPr/>
            <p:nvPr/>
          </p:nvSpPr>
          <p:spPr>
            <a:xfrm>
              <a:off x="681698" y="3320984"/>
              <a:ext cx="2264625" cy="3431033"/>
            </a:xfrm>
            <a:prstGeom prst="roundRect">
              <a:avLst>
                <a:gd name="adj" fmla="val 7500"/>
              </a:avLst>
            </a:prstGeom>
            <a:solidFill>
              <a:srgbClr val="E7FFE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arrodonit 16">
              <a:extLst>
                <a:ext uri="{FF2B5EF4-FFF2-40B4-BE49-F238E27FC236}">
                  <a16:creationId xmlns:a16="http://schemas.microsoft.com/office/drawing/2014/main" id="{C6F3AF4A-2749-4990-934D-4173D213A863}"/>
                </a:ext>
              </a:extLst>
            </p:cNvPr>
            <p:cNvSpPr/>
            <p:nvPr/>
          </p:nvSpPr>
          <p:spPr>
            <a:xfrm>
              <a:off x="508702" y="4028696"/>
              <a:ext cx="8171134" cy="8360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b="1">
                <a:latin typeface="Arial Narrow" panose="020B0606020202030204" pitchFamily="34" charset="0"/>
              </a:endParaRPr>
            </a:p>
          </p:txBody>
        </p:sp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C66B20CB-D993-446B-9A9E-E59AE122C4B3}"/>
                </a:ext>
              </a:extLst>
            </p:cNvPr>
            <p:cNvSpPr/>
            <p:nvPr/>
          </p:nvSpPr>
          <p:spPr>
            <a:xfrm>
              <a:off x="1126429" y="3498147"/>
              <a:ext cx="1375161" cy="33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a-ES" b="1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Biociències</a:t>
              </a: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D58909FC-6A39-4F51-A33E-9605589C2C6A}"/>
                </a:ext>
              </a:extLst>
            </p:cNvPr>
            <p:cNvSpPr/>
            <p:nvPr/>
          </p:nvSpPr>
          <p:spPr>
            <a:xfrm>
              <a:off x="915585" y="4996964"/>
              <a:ext cx="2437394" cy="1679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OT_B:</a:t>
              </a:r>
            </a:p>
            <a:p>
              <a:pPr marL="172800" indent="-17280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Genètica Molecular </a:t>
              </a:r>
            </a:p>
            <a:p>
              <a:pPr marL="172800" indent="-17280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Biomacromolècules </a:t>
              </a:r>
            </a:p>
            <a:p>
              <a:pPr marL="172800" indent="-17280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Citologia i Histologia</a:t>
              </a:r>
            </a:p>
            <a:p>
              <a:pPr marL="172800" indent="-17280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Fisiologia </a:t>
              </a:r>
            </a:p>
            <a:p>
              <a:pPr marL="172800" indent="-17280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Metabolisme </a:t>
              </a:r>
            </a:p>
            <a:p>
              <a:pPr marL="172800" indent="-17280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Biofísica </a:t>
              </a:r>
            </a:p>
            <a:p>
              <a:pPr marL="172800" indent="-17280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Metodologia bioquímica</a:t>
              </a:r>
              <a:endParaRPr lang="ca-ES" sz="140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A685BD45-4821-417F-AF1D-2B56B28A9326}"/>
                </a:ext>
              </a:extLst>
            </p:cNvPr>
            <p:cNvSpPr/>
            <p:nvPr/>
          </p:nvSpPr>
          <p:spPr>
            <a:xfrm>
              <a:off x="3426183" y="4964708"/>
              <a:ext cx="3031436" cy="1679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OT_B: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Ecologia aplicada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Diversitat Biològica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Tecnologia Ambiental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solidFill>
                    <a:srgbClr val="00000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Anàlisi del medi biològic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Análisi del medi físic </a:t>
              </a:r>
            </a:p>
            <a:p>
              <a:pPr marL="196850" indent="-1968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Recursos energètics i naturals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Geociències </a:t>
              </a:r>
              <a:endParaRPr lang="ca-ES" sz="140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006A5532-7791-4BF5-BCF1-B37F65996532}"/>
                </a:ext>
              </a:extLst>
            </p:cNvPr>
            <p:cNvSpPr/>
            <p:nvPr/>
          </p:nvSpPr>
          <p:spPr>
            <a:xfrm>
              <a:off x="6147256" y="3526255"/>
              <a:ext cx="2309802" cy="310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a-ES" sz="1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Ciència i Tecnologia</a:t>
              </a:r>
            </a:p>
          </p:txBody>
        </p:sp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1A86519C-69E8-4080-B2CE-108B3D5E5634}"/>
                </a:ext>
              </a:extLst>
            </p:cNvPr>
            <p:cNvSpPr/>
            <p:nvPr/>
          </p:nvSpPr>
          <p:spPr>
            <a:xfrm>
              <a:off x="6278357" y="4996964"/>
              <a:ext cx="2311118" cy="1679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OT_B: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Mètodes numèrics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Fenòmens Quàntics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Estructura de la Matèria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Tecnologia Energètica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Tecnologia Elèctrica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Tecnologia Electrònica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a-ES" sz="1400"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Tecnologia Ambiental</a:t>
              </a:r>
              <a:endParaRPr lang="ca-ES" sz="140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A055EC9A-751A-430E-A798-FFBC08C61855}"/>
                </a:ext>
              </a:extLst>
            </p:cNvPr>
            <p:cNvSpPr/>
            <p:nvPr/>
          </p:nvSpPr>
          <p:spPr>
            <a:xfrm>
              <a:off x="1081996" y="4291690"/>
              <a:ext cx="5154308" cy="310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a-ES" sz="16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OT_A</a:t>
              </a:r>
              <a:r>
                <a:rPr lang="ca-ES" sz="14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Física Moderna; Gens i Ambient; Modelització</a:t>
              </a:r>
            </a:p>
          </p:txBody>
        </p:sp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C1DFBDA3-68C5-40C5-AB5A-2014E02CE8FF}"/>
                </a:ext>
              </a:extLst>
            </p:cNvPr>
            <p:cNvSpPr/>
            <p:nvPr/>
          </p:nvSpPr>
          <p:spPr>
            <a:xfrm>
              <a:off x="3352979" y="3398410"/>
              <a:ext cx="2356679" cy="540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ca-ES" sz="1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Ciències de la Terra </a:t>
              </a:r>
              <a:br>
                <a:rPr lang="ca-ES" sz="1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ca-ES" sz="1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del Mediambient</a:t>
              </a:r>
            </a:p>
          </p:txBody>
        </p:sp>
        <p:sp>
          <p:nvSpPr>
            <p:cNvPr id="33" name="Rectangle 22">
              <a:extLst>
                <a:ext uri="{FF2B5EF4-FFF2-40B4-BE49-F238E27FC236}">
                  <a16:creationId xmlns:a16="http://schemas.microsoft.com/office/drawing/2014/main" id="{75B7F9CE-A134-4B88-AA33-B2AFE6381B01}"/>
                </a:ext>
              </a:extLst>
            </p:cNvPr>
            <p:cNvSpPr/>
            <p:nvPr/>
          </p:nvSpPr>
          <p:spPr>
            <a:xfrm>
              <a:off x="6212089" y="4077327"/>
              <a:ext cx="2587348" cy="738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a-ES" sz="16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OT_A</a:t>
              </a:r>
              <a:r>
                <a:rPr lang="ca-ES" sz="14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Física Moderna; </a:t>
              </a:r>
              <a:br>
                <a:rPr lang="ca-ES" sz="14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ca-ES" sz="14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Gens i Ambient; Modelització, </a:t>
              </a:r>
              <a:br>
                <a:rPr lang="ca-ES" sz="14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ca-ES" sz="1400" b="1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Ciència de materials</a:t>
              </a:r>
            </a:p>
          </p:txBody>
        </p:sp>
      </p:grp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B2AB453B-021E-7DEA-03E0-0970869020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64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72030880-6AF6-481D-9F44-F18A314C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QuadreDeText 6">
            <a:extLst>
              <a:ext uri="{FF2B5EF4-FFF2-40B4-BE49-F238E27FC236}">
                <a16:creationId xmlns:a16="http://schemas.microsoft.com/office/drawing/2014/main" id="{2F6C156E-6C5B-46E9-98CC-7031162A04A4}"/>
              </a:ext>
            </a:extLst>
          </p:cNvPr>
          <p:cNvSpPr txBox="1"/>
          <p:nvPr/>
        </p:nvSpPr>
        <p:spPr>
          <a:xfrm>
            <a:off x="512341" y="1663713"/>
            <a:ext cx="778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>
                <a:latin typeface="Arial" panose="020B0604020202020204" pitchFamily="34" charset="0"/>
                <a:cs typeface="Arial" panose="020B0604020202020204" pitchFamily="34" charset="0"/>
              </a:rPr>
              <a:t>Com funcionaran les equivalències a la UAB per les mencions: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818E2BC-6423-472D-8A76-54B676A91883}"/>
              </a:ext>
            </a:extLst>
          </p:cNvPr>
          <p:cNvGrpSpPr/>
          <p:nvPr/>
        </p:nvGrpSpPr>
        <p:grpSpPr>
          <a:xfrm>
            <a:off x="591839" y="2570666"/>
            <a:ext cx="7960321" cy="2656305"/>
            <a:chOff x="59719" y="3239944"/>
            <a:chExt cx="7960321" cy="3244791"/>
          </a:xfrm>
        </p:grpSpPr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BDCE5CB0-DB01-48AE-8806-F0700E9B5EDF}"/>
                </a:ext>
              </a:extLst>
            </p:cNvPr>
            <p:cNvSpPr/>
            <p:nvPr/>
          </p:nvSpPr>
          <p:spPr>
            <a:xfrm>
              <a:off x="2137938" y="3239944"/>
              <a:ext cx="5882102" cy="3244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25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ca-ES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Genètica Molecular </a:t>
              </a:r>
              <a:r>
                <a:rPr lang="ca-ES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(6 ECTS), equivalències:</a:t>
              </a:r>
            </a:p>
            <a:p>
              <a:pPr marL="285750" indent="-285750">
                <a:lnSpc>
                  <a:spcPts val="2500"/>
                </a:lnSpc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Genètica Molecular d’Eucariotes (6 ECTS, Grau en Genètica)</a:t>
              </a:r>
            </a:p>
            <a:p>
              <a:pPr marL="285750" indent="-285750">
                <a:lnSpc>
                  <a:spcPts val="2500"/>
                </a:lnSpc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Genètica (6 ECTS, Grau en Bioquímica)</a:t>
              </a:r>
            </a:p>
            <a:p>
              <a:pPr>
                <a:lnSpc>
                  <a:spcPts val="2500"/>
                </a:lnSpc>
                <a:spcBef>
                  <a:spcPts val="1800"/>
                </a:spcBef>
                <a:spcAft>
                  <a:spcPts val="500"/>
                </a:spcAft>
                <a:buClr>
                  <a:srgbClr val="58BB2A"/>
                </a:buClr>
              </a:pPr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Metabolisme</a:t>
              </a: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(6 ECTS), </a:t>
              </a:r>
              <a:r>
                <a:rPr lang="ca-ES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equivalències 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85750" indent="-285750">
                <a:lnSpc>
                  <a:spcPts val="2500"/>
                </a:lnSpc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Biosenyalització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 i Metabolisme (6 ECTS, Grau en Biologia)</a:t>
              </a:r>
            </a:p>
            <a:p>
              <a:pPr marL="285750" indent="-285750">
                <a:lnSpc>
                  <a:spcPts val="2500"/>
                </a:lnSpc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Bioquímica II (6 ECTS, Grau en Bioquímica)</a:t>
              </a:r>
            </a:p>
            <a:p>
              <a:pPr marL="285750" indent="-285750">
                <a:lnSpc>
                  <a:spcPts val="2500"/>
                </a:lnSpc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Metabolisme de Biomolècules (6 ECTS, Grau en CC. Biomèdiques)</a:t>
              </a:r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1B5B140B-F27C-477F-974D-463F1FE0FE73}"/>
                </a:ext>
              </a:extLst>
            </p:cNvPr>
            <p:cNvSpPr/>
            <p:nvPr/>
          </p:nvSpPr>
          <p:spPr>
            <a:xfrm>
              <a:off x="59719" y="4433004"/>
              <a:ext cx="1622466" cy="714328"/>
            </a:xfrm>
            <a:prstGeom prst="rect">
              <a:avLst/>
            </a:prstGeom>
            <a:solidFill>
              <a:srgbClr val="E7FFE7"/>
            </a:solidFill>
            <a:ln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ca-ES" sz="1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Menció en Biociències </a:t>
              </a:r>
              <a:endParaRPr lang="ca-E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lau d'obertura 16">
              <a:extLst>
                <a:ext uri="{FF2B5EF4-FFF2-40B4-BE49-F238E27FC236}">
                  <a16:creationId xmlns:a16="http://schemas.microsoft.com/office/drawing/2014/main" id="{311D98D9-7060-4E60-9337-F83B25DEB105}"/>
                </a:ext>
              </a:extLst>
            </p:cNvPr>
            <p:cNvSpPr/>
            <p:nvPr/>
          </p:nvSpPr>
          <p:spPr>
            <a:xfrm>
              <a:off x="1690042" y="3239944"/>
              <a:ext cx="447896" cy="3226396"/>
            </a:xfrm>
            <a:prstGeom prst="leftBrace">
              <a:avLst>
                <a:gd name="adj1" fmla="val 0"/>
                <a:gd name="adj2" fmla="val 50000"/>
              </a:avLst>
            </a:prstGeom>
            <a:ln w="127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8453BB4D-1FA3-4D8D-BB00-9B4209419D34}"/>
                </a:ext>
              </a:extLst>
            </p:cNvPr>
            <p:cNvSpPr/>
            <p:nvPr/>
          </p:nvSpPr>
          <p:spPr>
            <a:xfrm>
              <a:off x="248794" y="3931717"/>
              <a:ext cx="931665" cy="375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a-ES" sz="1400" i="1">
                  <a:latin typeface="Arial" panose="020B0604020202020204" pitchFamily="34" charset="0"/>
                  <a:cs typeface="Arial" panose="020B0604020202020204" pitchFamily="34" charset="0"/>
                </a:rPr>
                <a:t>Exemple</a:t>
              </a:r>
              <a:r>
                <a:rPr lang="ca-ES" sz="1400" i="1">
                  <a:solidFill>
                    <a:srgbClr val="921B3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:</a:t>
              </a:r>
              <a:endParaRPr lang="ca-ES" sz="1400" i="1">
                <a:solidFill>
                  <a:srgbClr val="921B3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Imagen 13">
            <a:hlinkClick r:id="rId3"/>
            <a:extLst>
              <a:ext uri="{FF2B5EF4-FFF2-40B4-BE49-F238E27FC236}">
                <a16:creationId xmlns:a16="http://schemas.microsoft.com/office/drawing/2014/main" id="{53D3F0B8-B6D8-BA66-C620-A03B5A4DCF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1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72030880-6AF6-481D-9F44-F18A314C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Pla de </a:t>
            </a: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tutorització</a:t>
            </a: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 individual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5" name="QuadreDeText 13">
            <a:extLst>
              <a:ext uri="{FF2B5EF4-FFF2-40B4-BE49-F238E27FC236}">
                <a16:creationId xmlns:a16="http://schemas.microsoft.com/office/drawing/2014/main" id="{4D9F3D7F-1E9B-45F1-8080-04B6D22BC351}"/>
              </a:ext>
            </a:extLst>
          </p:cNvPr>
          <p:cNvSpPr txBox="1"/>
          <p:nvPr/>
        </p:nvSpPr>
        <p:spPr>
          <a:xfrm>
            <a:off x="997134" y="1747299"/>
            <a:ext cx="6832971" cy="264020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Optatives: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8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Assignatures dels graus de Ciències i de Biociències.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Exceptuant assignatures que solapin contingut amb les pròpies del grau.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Itineraris recomanats per àrees de coneixement (balanç entre coneixements previs i alt rendiment).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7970AEFF-6F38-42AB-58F1-DBA2FAA37D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87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72030880-6AF6-481D-9F44-F18A314C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Pla de </a:t>
            </a: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tutorització</a:t>
            </a: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 individual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9" name="Taula 5">
            <a:extLst>
              <a:ext uri="{FF2B5EF4-FFF2-40B4-BE49-F238E27FC236}">
                <a16:creationId xmlns:a16="http://schemas.microsoft.com/office/drawing/2014/main" id="{7FB109CE-51BF-41C8-A290-9AB3E3BFE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739955"/>
              </p:ext>
            </p:extLst>
          </p:nvPr>
        </p:nvGraphicFramePr>
        <p:xfrm>
          <a:off x="475224" y="1971551"/>
          <a:ext cx="8252833" cy="3752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1776">
                  <a:extLst>
                    <a:ext uri="{9D8B030D-6E8A-4147-A177-3AD203B41FA5}">
                      <a16:colId xmlns:a16="http://schemas.microsoft.com/office/drawing/2014/main" val="1468212088"/>
                    </a:ext>
                  </a:extLst>
                </a:gridCol>
                <a:gridCol w="3049083">
                  <a:extLst>
                    <a:ext uri="{9D8B030D-6E8A-4147-A177-3AD203B41FA5}">
                      <a16:colId xmlns:a16="http://schemas.microsoft.com/office/drawing/2014/main" val="2219783009"/>
                    </a:ext>
                  </a:extLst>
                </a:gridCol>
                <a:gridCol w="2521974">
                  <a:extLst>
                    <a:ext uri="{9D8B030D-6E8A-4147-A177-3AD203B41FA5}">
                      <a16:colId xmlns:a16="http://schemas.microsoft.com/office/drawing/2014/main" val="2184770877"/>
                    </a:ext>
                  </a:extLst>
                </a:gridCol>
              </a:tblGrid>
              <a:tr h="385022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a-E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</a:t>
                      </a:r>
                      <a:endParaRPr lang="es-E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37160" marT="0" marB="180000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740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Nivell 1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Nivell 2</a:t>
                      </a:r>
                      <a:endParaRPr lang="es-E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Nivell 3</a:t>
                      </a:r>
                      <a:endParaRPr lang="es-E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887415"/>
                  </a:ext>
                </a:extLst>
              </a:tr>
              <a:tr h="2542242">
                <a:tc>
                  <a:txBody>
                    <a:bodyPr/>
                    <a:lstStyle/>
                    <a:p>
                      <a:pPr marL="180000" indent="-180000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de la Matèria i Termodinàmica </a:t>
                      </a:r>
                      <a:br>
                        <a:rPr lang="ca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a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 ECTS/2S/FIS)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0000" indent="-180000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Termodinàmica, Cinètica i Transformacions de Fase </a:t>
                      </a:r>
                      <a:br>
                        <a:rPr lang="ca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a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 ECTS/2S/NIN)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28033" marT="180000" marB="14017"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0000" indent="-180000" algn="l" defTabSz="4572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Termodinàmica i Mecànica Estadística </a:t>
                      </a:r>
                      <a:b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a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 ECTS/ANUAL/FIS)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80000" indent="-180000" algn="l" defTabSz="4572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Física Quàntica I  </a:t>
                      </a:r>
                      <a:b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a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 ECTS/1S/FIS)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80000" indent="-180000" algn="l" defTabSz="4572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Estat Sòlid </a:t>
                      </a:r>
                      <a:b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a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(7 ECTS/2S/NIN)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80000" indent="-180000" algn="l" defTabSz="4572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Fenòmens Quàntics II  </a:t>
                      </a:r>
                      <a:b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a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 ECTS/2S/NIN)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28033" marT="180000" marB="14017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0000" indent="-180000" algn="l" defTabSz="4572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Física Quàntica II </a:t>
                      </a:r>
                      <a:b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a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 ECTS/2S/FIS)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80000" indent="-180000" algn="l" defTabSz="4572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Física en la </a:t>
                      </a:r>
                      <a:r>
                        <a:rPr lang="ca-ES" sz="1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Nanoescala</a:t>
                      </a:r>
                      <a:b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a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 ECTS/1S/NIN)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80000" indent="-180000" algn="l" defTabSz="4572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Física de </a:t>
                      </a:r>
                      <a:r>
                        <a:rPr lang="ca-ES" sz="1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Nanomaterials</a:t>
                      </a:r>
                      <a: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br>
                        <a:rPr lang="ca-E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ca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(6 ECTS/2S/FIS)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a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28033" marT="180000" marB="14017">
                    <a:lnL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22908641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9DFB7C00-5EE0-4C44-892C-BA3F26CA7B18}"/>
              </a:ext>
            </a:extLst>
          </p:cNvPr>
          <p:cNvSpPr/>
          <p:nvPr/>
        </p:nvSpPr>
        <p:spPr>
          <a:xfrm>
            <a:off x="370195" y="1555541"/>
            <a:ext cx="9316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i="1" dirty="0">
                <a:latin typeface="Arial" panose="020B0604020202020204" pitchFamily="34" charset="0"/>
                <a:cs typeface="Arial" panose="020B0604020202020204" pitchFamily="34" charset="0"/>
              </a:rPr>
              <a:t>Exemple: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A317EB67-4B20-9785-021B-E6AF7DFF11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21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BE733F-78BE-43C2-B690-D95DF7B8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10170" y="1899212"/>
            <a:ext cx="7407877" cy="346093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Et formaràs com a </a:t>
            </a:r>
            <a:r>
              <a:rPr lang="ca-ES" b="1" dirty="0">
                <a:latin typeface="Arial"/>
                <a:cs typeface="Arial"/>
              </a:rPr>
              <a:t>professional de perfil científic multidisciplinari</a:t>
            </a:r>
            <a:r>
              <a:rPr lang="ca-ES" dirty="0">
                <a:latin typeface="Arial"/>
                <a:cs typeface="Arial"/>
              </a:rPr>
              <a:t>, integrant coneixements d’àmbits actualment segregats en el nostre sistema universitari.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Rebràs una visió de les </a:t>
            </a:r>
            <a:r>
              <a:rPr lang="ca-ES" b="1" dirty="0">
                <a:latin typeface="Arial"/>
                <a:cs typeface="Arial"/>
              </a:rPr>
              <a:t>sinergies entre la ciència i els àmbits socials i humanístics</a:t>
            </a:r>
            <a:r>
              <a:rPr lang="ca-ES" dirty="0">
                <a:latin typeface="Arial"/>
                <a:cs typeface="Arial"/>
              </a:rPr>
              <a:t>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Participaràs en un </a:t>
            </a:r>
            <a:r>
              <a:rPr lang="ca-ES" b="1" dirty="0">
                <a:latin typeface="Arial"/>
                <a:cs typeface="Arial"/>
              </a:rPr>
              <a:t>grau interuniversitari </a:t>
            </a:r>
            <a:r>
              <a:rPr lang="ca-ES" dirty="0">
                <a:latin typeface="Arial"/>
                <a:cs typeface="Arial"/>
              </a:rPr>
              <a:t>que t'aportarà </a:t>
            </a:r>
            <a:r>
              <a:rPr lang="ca-ES" b="1" dirty="0">
                <a:latin typeface="Arial"/>
                <a:cs typeface="Arial"/>
              </a:rPr>
              <a:t>autonomia i creixement personal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Aconseguiràs les eines fonamentals per  desenvolupar tasques de </a:t>
            </a:r>
            <a:r>
              <a:rPr lang="ca-ES" b="1" i="1" dirty="0" err="1">
                <a:latin typeface="Arial"/>
                <a:cs typeface="Arial"/>
              </a:rPr>
              <a:t>networking</a:t>
            </a:r>
            <a:r>
              <a:rPr lang="ca-ES" b="1" dirty="0">
                <a:latin typeface="Arial"/>
                <a:cs typeface="Arial"/>
              </a:rPr>
              <a:t> i treball en equip</a:t>
            </a:r>
            <a:r>
              <a:rPr lang="ca-ES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aprendràs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B297E631-72A0-0495-BE5C-97907088B1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38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2257723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tge 18">
            <a:extLst>
              <a:ext uri="{FF2B5EF4-FFF2-40B4-BE49-F238E27FC236}">
                <a16:creationId xmlns:a16="http://schemas.microsoft.com/office/drawing/2014/main" id="{054FB336-5B5B-4B08-9FEB-16402252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47"/>
            <a:ext cx="9144000" cy="129786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75644" y="1716084"/>
            <a:ext cx="7024748" cy="391349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Centres de recerca i universitats, exercint funcions de </a:t>
            </a:r>
            <a:r>
              <a:rPr lang="ca-ES" sz="1600" b="1" dirty="0">
                <a:latin typeface="Arial"/>
                <a:cs typeface="Arial"/>
              </a:rPr>
              <a:t>transferència de tecnologia, comunicació científica o gestió de projectes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Serveis cientificotècnics </a:t>
            </a:r>
            <a:r>
              <a:rPr lang="ca-ES" sz="1600" dirty="0">
                <a:latin typeface="Arial"/>
                <a:cs typeface="Arial"/>
              </a:rPr>
              <a:t>i organismes d'investigació.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Empreses </a:t>
            </a:r>
            <a:r>
              <a:rPr lang="ca-ES" sz="1600" b="1" dirty="0">
                <a:latin typeface="Arial"/>
                <a:cs typeface="Arial"/>
              </a:rPr>
              <a:t>editorials</a:t>
            </a:r>
            <a:r>
              <a:rPr lang="ca-ES" sz="1600" dirty="0">
                <a:latin typeface="Arial"/>
                <a:cs typeface="Arial"/>
              </a:rPr>
              <a:t>, de </a:t>
            </a:r>
            <a:r>
              <a:rPr lang="ca-ES" sz="1600" b="1" dirty="0">
                <a:latin typeface="Arial"/>
                <a:cs typeface="Arial"/>
              </a:rPr>
              <a:t>comunicació científica </a:t>
            </a:r>
            <a:r>
              <a:rPr lang="ca-ES" sz="1600" dirty="0">
                <a:latin typeface="Arial"/>
                <a:cs typeface="Arial"/>
              </a:rPr>
              <a:t>i de </a:t>
            </a:r>
            <a:r>
              <a:rPr lang="ca-ES" sz="1600" b="1" dirty="0">
                <a:latin typeface="Arial"/>
                <a:cs typeface="Arial"/>
              </a:rPr>
              <a:t>gestió de projectes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Funció pública i organismes oficials, en llocs relacionats amb la política científica, l'</a:t>
            </a:r>
            <a:r>
              <a:rPr lang="ca-ES" sz="1600" b="1" dirty="0">
                <a:latin typeface="Arial"/>
                <a:cs typeface="Arial"/>
              </a:rPr>
              <a:t>anàlisi de la investigació i de la informació científica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Empreses privades en </a:t>
            </a:r>
            <a:r>
              <a:rPr lang="ca-ES" sz="1600" b="1" dirty="0">
                <a:latin typeface="Arial"/>
                <a:cs typeface="Arial"/>
              </a:rPr>
              <a:t>laboratoris R+D+I, en control de qualitat, en màrqueting i vendes, en gestió de projectes</a:t>
            </a:r>
            <a:r>
              <a:rPr lang="ca-ES" sz="1600" dirty="0">
                <a:latin typeface="Arial"/>
                <a:cs typeface="Arial"/>
              </a:rPr>
              <a:t>, recursos humans, projectes estratègics, etc.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Centres docents </a:t>
            </a:r>
            <a:r>
              <a:rPr lang="ca-ES" sz="1600" dirty="0">
                <a:latin typeface="Arial"/>
                <a:cs typeface="Arial"/>
              </a:rPr>
              <a:t>públics i privats.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25B6196A-6729-4020-9955-F646C2E61D77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C82C7E5-64D0-48FE-9925-E2ED6E84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2FDFC65-1C11-9626-339D-794544558E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9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9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tge 18">
            <a:extLst>
              <a:ext uri="{FF2B5EF4-FFF2-40B4-BE49-F238E27FC236}">
                <a16:creationId xmlns:a16="http://schemas.microsoft.com/office/drawing/2014/main" id="{054FB336-5B5B-4B08-9FEB-16402252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47"/>
            <a:ext cx="9144000" cy="129786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75643" y="1555251"/>
            <a:ext cx="7407877" cy="473744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UAB:</a:t>
            </a:r>
            <a:br>
              <a:rPr lang="ca-ES" sz="1600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MU en Nanociència i Nanotecnologia </a:t>
            </a:r>
            <a:br>
              <a:rPr lang="ca-ES" sz="1600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MU en Ecologia Terrestre i Gestió de la Biodiversitat </a:t>
            </a:r>
            <a:br>
              <a:rPr lang="ca-ES" sz="1600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MU en Modelització per a la Ciència i l’Enginyeria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b="1" dirty="0">
                <a:latin typeface="Arial"/>
                <a:cs typeface="Arial"/>
              </a:rPr>
              <a:t>UAM:</a:t>
            </a:r>
            <a:br>
              <a:rPr lang="es-ES" sz="1600" dirty="0">
                <a:latin typeface="Arial"/>
                <a:cs typeface="Arial"/>
              </a:rPr>
            </a:br>
            <a:r>
              <a:rPr lang="es-ES" sz="1600" dirty="0">
                <a:latin typeface="Arial"/>
                <a:cs typeface="Arial"/>
              </a:rPr>
              <a:t>MU en Biodiversidad</a:t>
            </a:r>
            <a:br>
              <a:rPr lang="es-ES" sz="1600" dirty="0">
                <a:latin typeface="Arial"/>
                <a:cs typeface="Arial"/>
              </a:rPr>
            </a:br>
            <a:r>
              <a:rPr lang="es-ES" sz="1600" dirty="0">
                <a:latin typeface="Arial"/>
                <a:cs typeface="Arial"/>
              </a:rPr>
              <a:t>MU en Energías y Combustibles para el Futuro</a:t>
            </a:r>
            <a:br>
              <a:rPr lang="es-ES" sz="1600" dirty="0">
                <a:latin typeface="Arial"/>
                <a:cs typeface="Arial"/>
              </a:rPr>
            </a:br>
            <a:r>
              <a:rPr lang="es-ES" sz="1600" dirty="0">
                <a:latin typeface="Arial"/>
                <a:cs typeface="Arial"/>
              </a:rPr>
              <a:t>MU en Antropología Física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b="1" dirty="0">
                <a:latin typeface="Arial"/>
                <a:cs typeface="Arial"/>
              </a:rPr>
              <a:t>UC3M:</a:t>
            </a:r>
            <a:br>
              <a:rPr lang="es-ES" sz="1600" dirty="0">
                <a:latin typeface="Arial"/>
                <a:cs typeface="Arial"/>
              </a:rPr>
            </a:br>
            <a:r>
              <a:rPr lang="es-ES" sz="1600" dirty="0">
                <a:latin typeface="Arial"/>
                <a:cs typeface="Arial"/>
              </a:rPr>
              <a:t>MU en Ciencia e Ingeniería de Materiales</a:t>
            </a:r>
            <a:br>
              <a:rPr lang="es-ES" sz="1600" dirty="0">
                <a:latin typeface="Arial"/>
                <a:cs typeface="Arial"/>
              </a:rPr>
            </a:br>
            <a:r>
              <a:rPr lang="es-ES" sz="1600" dirty="0">
                <a:latin typeface="Arial"/>
                <a:cs typeface="Arial"/>
              </a:rPr>
              <a:t>MU en Gestión y Desarrollo de Tecnologías Biomédicas</a:t>
            </a:r>
            <a:br>
              <a:rPr lang="es-ES" sz="1600" dirty="0">
                <a:latin typeface="Arial"/>
                <a:cs typeface="Arial"/>
              </a:rPr>
            </a:br>
            <a:r>
              <a:rPr lang="es-ES" sz="1600" dirty="0">
                <a:latin typeface="Arial"/>
                <a:cs typeface="Arial"/>
              </a:rPr>
              <a:t>MU en Prevención de Riesgos Laborales</a:t>
            </a:r>
            <a:endParaRPr lang="es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Continuar estudis: exemples de màsters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D0463262-B67F-DB90-AA9F-21E3D208DD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8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40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5553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6787841-D05D-485F-8889-8F5CB16FD66C}"/>
              </a:ext>
            </a:extLst>
          </p:cNvPr>
          <p:cNvSpPr/>
          <p:nvPr/>
        </p:nvSpPr>
        <p:spPr>
          <a:xfrm>
            <a:off x="0" y="1696897"/>
            <a:ext cx="9144000" cy="4019910"/>
          </a:xfrm>
          <a:prstGeom prst="rect">
            <a:avLst/>
          </a:prstGeom>
          <a:solidFill>
            <a:srgbClr val="2093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dirty="0">
                <a:latin typeface="Arial"/>
                <a:cs typeface="Arial"/>
              </a:rPr>
              <a:t>Grau en Ciències </a:t>
            </a:r>
            <a:r>
              <a:rPr lang="es-ES" sz="2800" b="1" dirty="0">
                <a:latin typeface="Arial"/>
                <a:cs typeface="Arial"/>
              </a:rPr>
              <a:t>(UAB – UAM – UC3M)</a:t>
            </a:r>
            <a:endParaRPr lang="es-ES" sz="3200" b="1" dirty="0"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597CCC4-961E-42FC-9CE4-DDA19649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4783"/>
          <a:stretch/>
        </p:blipFill>
        <p:spPr>
          <a:xfrm>
            <a:off x="1303753" y="1648287"/>
            <a:ext cx="6536493" cy="4082193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04D81837-DAC9-1411-1AFD-120B12B3E5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BE733F-78BE-43C2-B690-D95DF7B8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74766" y="1843425"/>
            <a:ext cx="7123660" cy="360892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Grau interuniversitari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Autònoma de Barcelona (UAB)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Autònoma de Madrid (UAM) (coordinadora)</a:t>
            </a:r>
          </a:p>
          <a:p>
            <a:pPr marL="319387" indent="-319387" defTabSz="910227" fontAlgn="base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Universitat Carlos III de Madrid (UC3M)</a:t>
            </a:r>
          </a:p>
          <a:p>
            <a:pPr defTabSz="910227" fontAlgn="base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58BB2A"/>
              </a:buClr>
              <a:defRPr/>
            </a:pPr>
            <a:br>
              <a:rPr lang="ca-ES" sz="1600" b="1" dirty="0">
                <a:latin typeface="Arial"/>
                <a:cs typeface="Arial"/>
              </a:rPr>
            </a:br>
            <a:r>
              <a:rPr lang="ca-ES" sz="1600" b="1" dirty="0">
                <a:latin typeface="Arial"/>
                <a:cs typeface="Arial"/>
              </a:rPr>
              <a:t>Idioma</a:t>
            </a:r>
            <a:r>
              <a:rPr lang="ca-ES" sz="1600" dirty="0">
                <a:latin typeface="Arial"/>
                <a:cs typeface="Arial"/>
              </a:rPr>
              <a:t>: castellà (80%), català (15%) i anglès (5%)</a:t>
            </a:r>
          </a:p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Matrícula: </a:t>
            </a:r>
            <a:r>
              <a:rPr lang="ca-ES" sz="1600" dirty="0">
                <a:latin typeface="Arial"/>
                <a:cs typeface="Arial"/>
              </a:rPr>
              <a:t>a la UAM</a:t>
            </a:r>
          </a:p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Admissió: </a:t>
            </a:r>
            <a:r>
              <a:rPr lang="ca-ES" sz="1600" dirty="0">
                <a:latin typeface="Arial"/>
                <a:cs typeface="Arial"/>
              </a:rPr>
              <a:t>a cada universitat</a:t>
            </a:r>
          </a:p>
          <a:p>
            <a:pPr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Preu per crèdit</a:t>
            </a:r>
            <a:r>
              <a:rPr lang="ca-ES" sz="1600" dirty="0">
                <a:latin typeface="Arial"/>
                <a:cs typeface="Arial"/>
              </a:rPr>
              <a:t>: consulteu a la </a:t>
            </a:r>
            <a:r>
              <a:rPr lang="ca-ES" sz="1600" dirty="0">
                <a:solidFill>
                  <a:srgbClr val="008539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fitxa del grau</a:t>
            </a:r>
            <a:endParaRPr lang="ca-ES" sz="1600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El grau en Ciències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3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862C589-44BA-44F3-B45B-1879815D0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688" y="5874690"/>
            <a:ext cx="1986441" cy="5684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37C90CA-A129-4944-A009-D38F8FB93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90" y="5781440"/>
            <a:ext cx="1535895" cy="754932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4F87267A-901C-4CF0-9BC6-5432AA4767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24A75A4-CE78-4C06-8D01-63348E5B5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280587"/>
              </p:ext>
            </p:extLst>
          </p:nvPr>
        </p:nvGraphicFramePr>
        <p:xfrm>
          <a:off x="1075643" y="1836965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Grau en Ciències (UAB – UAM – UC3M)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6,154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Grau en Ciències (UAB – UAM – UC3M)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AF6E0B7D-623F-4965-A9D3-BFF9A6CD2267}"/>
              </a:ext>
            </a:extLst>
          </p:cNvPr>
          <p:cNvSpPr txBox="1"/>
          <p:nvPr/>
        </p:nvSpPr>
        <p:spPr>
          <a:xfrm>
            <a:off x="1400951" y="3907004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EA87F77-7BB3-4DD8-AC98-B705133FA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3874800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A9F6687-1135-668F-E238-FA77B78728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812B18FF-B58E-718C-BEB7-F8722D40B27F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9"/>
              <a:extLst>
                <a:ext uri="{FF2B5EF4-FFF2-40B4-BE49-F238E27FC236}">
                  <a16:creationId xmlns:a16="http://schemas.microsoft.com/office/drawing/2014/main" id="{5B7400A4-5212-0F6B-764F-1A3C7188E010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8996A189-5C74-C901-D4B5-E0A89208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BE733F-78BE-43C2-B690-D95DF7B8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74766" y="1843425"/>
            <a:ext cx="3602793" cy="423730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Aposta original per una </a:t>
            </a:r>
            <a:r>
              <a:rPr lang="ca-ES" sz="1600" b="1" dirty="0">
                <a:latin typeface="Arial"/>
                <a:cs typeface="Arial"/>
              </a:rPr>
              <a:t>formació transversal en ciències experimentals, matemàtiques i tecnologia, amb perspectives socials i ètiques</a:t>
            </a:r>
            <a:r>
              <a:rPr lang="ca-ES" sz="1600" dirty="0">
                <a:latin typeface="Arial"/>
                <a:cs typeface="Arial"/>
              </a:rPr>
              <a:t>, que capacita per abordar els reptes del segle XXI.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Dissenyaràs el teu </a:t>
            </a:r>
            <a:r>
              <a:rPr lang="ca-ES" sz="1600" b="1" dirty="0">
                <a:latin typeface="Arial"/>
                <a:cs typeface="Arial"/>
              </a:rPr>
              <a:t>propi currículum </a:t>
            </a:r>
            <a:r>
              <a:rPr lang="ca-ES" sz="1600" dirty="0">
                <a:latin typeface="Arial"/>
                <a:cs typeface="Arial"/>
              </a:rPr>
              <a:t>amb una formació interdisciplinària i una </a:t>
            </a:r>
            <a:r>
              <a:rPr lang="ca-ES" sz="1600" b="1" dirty="0" err="1">
                <a:latin typeface="Arial"/>
                <a:cs typeface="Arial"/>
              </a:rPr>
              <a:t>optativitat</a:t>
            </a:r>
            <a:r>
              <a:rPr lang="ca-ES" sz="1600" b="1" dirty="0">
                <a:latin typeface="Arial"/>
                <a:cs typeface="Arial"/>
              </a:rPr>
              <a:t> del 47.5%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El grau de Ciències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84ED9A4-8FA0-4150-B402-F5E331FFFE95}"/>
              </a:ext>
            </a:extLst>
          </p:cNvPr>
          <p:cNvGrpSpPr/>
          <p:nvPr/>
        </p:nvGrpSpPr>
        <p:grpSpPr>
          <a:xfrm>
            <a:off x="4677559" y="1743649"/>
            <a:ext cx="3858190" cy="3858795"/>
            <a:chOff x="4698204" y="1923848"/>
            <a:chExt cx="3858190" cy="385879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7B0190B-0C1A-4585-A142-AB35DC5D7EEA}"/>
                </a:ext>
              </a:extLst>
            </p:cNvPr>
            <p:cNvGrpSpPr/>
            <p:nvPr/>
          </p:nvGrpSpPr>
          <p:grpSpPr>
            <a:xfrm>
              <a:off x="6026290" y="1923848"/>
              <a:ext cx="1239506" cy="1175297"/>
              <a:chOff x="10158786" y="1264235"/>
              <a:chExt cx="1239506" cy="1175297"/>
            </a:xfrm>
          </p:grpSpPr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2B36AA54-5F2A-45F0-A8A5-76BF94BC72F9}"/>
                  </a:ext>
                </a:extLst>
              </p:cNvPr>
              <p:cNvSpPr/>
              <p:nvPr/>
            </p:nvSpPr>
            <p:spPr>
              <a:xfrm>
                <a:off x="10191330" y="1264235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4282B7AB-DF70-416F-A4CA-D308B9AFE42D}"/>
                  </a:ext>
                </a:extLst>
              </p:cNvPr>
              <p:cNvSpPr txBox="1"/>
              <p:nvPr/>
            </p:nvSpPr>
            <p:spPr>
              <a:xfrm>
                <a:off x="10158786" y="1713383"/>
                <a:ext cx="123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200" b="1">
                    <a:latin typeface="Arial Narrow" panose="020B0606020202030204" pitchFamily="34" charset="0"/>
                  </a:rPr>
                  <a:t>MATEMÀTIQUES</a:t>
                </a:r>
              </a:p>
            </p:txBody>
          </p:sp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5C50433-D850-45D8-9E97-D5168CA65564}"/>
                </a:ext>
              </a:extLst>
            </p:cNvPr>
            <p:cNvGrpSpPr/>
            <p:nvPr/>
          </p:nvGrpSpPr>
          <p:grpSpPr>
            <a:xfrm>
              <a:off x="7406020" y="3637495"/>
              <a:ext cx="1150374" cy="1175297"/>
              <a:chOff x="9842285" y="3429000"/>
              <a:chExt cx="1150374" cy="1175297"/>
            </a:xfrm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0992E595-E9B1-47DC-A831-E56E7A90CAD0}"/>
                  </a:ext>
                </a:extLst>
              </p:cNvPr>
              <p:cNvSpPr/>
              <p:nvPr/>
            </p:nvSpPr>
            <p:spPr>
              <a:xfrm>
                <a:off x="9842285" y="3429000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471CC96-73E8-4234-8CB9-C830995188A8}"/>
                  </a:ext>
                </a:extLst>
              </p:cNvPr>
              <p:cNvSpPr txBox="1"/>
              <p:nvPr/>
            </p:nvSpPr>
            <p:spPr>
              <a:xfrm>
                <a:off x="9968489" y="3862759"/>
                <a:ext cx="822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400" b="1">
                    <a:latin typeface="Arial Narrow" panose="020B0606020202030204" pitchFamily="34" charset="0"/>
                  </a:rPr>
                  <a:t>QUÍMICA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687070A6-40F4-409A-B4F4-D63D08AFDAEC}"/>
                </a:ext>
              </a:extLst>
            </p:cNvPr>
            <p:cNvGrpSpPr/>
            <p:nvPr/>
          </p:nvGrpSpPr>
          <p:grpSpPr>
            <a:xfrm>
              <a:off x="7137818" y="2484432"/>
              <a:ext cx="1150374" cy="1175297"/>
              <a:chOff x="9842285" y="3429000"/>
              <a:chExt cx="1150374" cy="1175297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565CEFE7-17A2-417E-B3C8-A4CE45F7FFE9}"/>
                  </a:ext>
                </a:extLst>
              </p:cNvPr>
              <p:cNvSpPr/>
              <p:nvPr/>
            </p:nvSpPr>
            <p:spPr>
              <a:xfrm>
                <a:off x="9842285" y="3429000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E1D29C7-F03A-4522-8719-923CF7D7AE97}"/>
                  </a:ext>
                </a:extLst>
              </p:cNvPr>
              <p:cNvSpPr txBox="1"/>
              <p:nvPr/>
            </p:nvSpPr>
            <p:spPr>
              <a:xfrm>
                <a:off x="10098314" y="3862759"/>
                <a:ext cx="6671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400" b="1">
                    <a:latin typeface="Arial Narrow" panose="020B0606020202030204" pitchFamily="34" charset="0"/>
                  </a:rPr>
                  <a:t>FÍSICA</a:t>
                </a: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2DEF1083-32A1-4ABF-A84A-2314E7004EB8}"/>
                </a:ext>
              </a:extLst>
            </p:cNvPr>
            <p:cNvGrpSpPr/>
            <p:nvPr/>
          </p:nvGrpSpPr>
          <p:grpSpPr>
            <a:xfrm>
              <a:off x="6645827" y="4607346"/>
              <a:ext cx="1150374" cy="1175297"/>
              <a:chOff x="9842285" y="3429000"/>
              <a:chExt cx="1150374" cy="1175297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1CE6175B-7E7D-441C-8F79-5FB1C2EAD5AA}"/>
                  </a:ext>
                </a:extLst>
              </p:cNvPr>
              <p:cNvSpPr/>
              <p:nvPr/>
            </p:nvSpPr>
            <p:spPr>
              <a:xfrm>
                <a:off x="9842285" y="3429000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2F7ADBBD-7254-43D1-B1B4-3B73FE656386}"/>
                  </a:ext>
                </a:extLst>
              </p:cNvPr>
              <p:cNvSpPr txBox="1"/>
              <p:nvPr/>
            </p:nvSpPr>
            <p:spPr>
              <a:xfrm>
                <a:off x="9939809" y="3862759"/>
                <a:ext cx="9703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400" b="1">
                    <a:latin typeface="Arial Narrow" panose="020B0606020202030204" pitchFamily="34" charset="0"/>
                  </a:rPr>
                  <a:t>GEOLOGIA</a:t>
                </a: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F4F07D9F-1D2F-4920-B665-F06AAD775662}"/>
                </a:ext>
              </a:extLst>
            </p:cNvPr>
            <p:cNvGrpSpPr/>
            <p:nvPr/>
          </p:nvGrpSpPr>
          <p:grpSpPr>
            <a:xfrm>
              <a:off x="5458876" y="4607346"/>
              <a:ext cx="1150374" cy="1175297"/>
              <a:chOff x="9842285" y="3429000"/>
              <a:chExt cx="1150374" cy="1175297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61FEB3A5-56B1-40E7-B264-E25B2B4CFF74}"/>
                  </a:ext>
                </a:extLst>
              </p:cNvPr>
              <p:cNvSpPr/>
              <p:nvPr/>
            </p:nvSpPr>
            <p:spPr>
              <a:xfrm>
                <a:off x="9842285" y="3429000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FE8137AF-B387-4069-9F11-32B308D0AA85}"/>
                  </a:ext>
                </a:extLst>
              </p:cNvPr>
              <p:cNvSpPr txBox="1"/>
              <p:nvPr/>
            </p:nvSpPr>
            <p:spPr>
              <a:xfrm>
                <a:off x="9968054" y="3862759"/>
                <a:ext cx="920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400" b="1">
                    <a:latin typeface="Arial Narrow" panose="020B0606020202030204" pitchFamily="34" charset="0"/>
                  </a:rPr>
                  <a:t>BIOLOGIA</a:t>
                </a:r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22BD736C-603E-4F75-BB4A-0B3C26CD20A0}"/>
                </a:ext>
              </a:extLst>
            </p:cNvPr>
            <p:cNvGrpSpPr/>
            <p:nvPr/>
          </p:nvGrpSpPr>
          <p:grpSpPr>
            <a:xfrm>
              <a:off x="4698204" y="3637495"/>
              <a:ext cx="1170570" cy="1175297"/>
              <a:chOff x="9842285" y="3429000"/>
              <a:chExt cx="1170570" cy="1175297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40F74E46-58D2-4966-A0D4-ADB9F8FEDEA8}"/>
                  </a:ext>
                </a:extLst>
              </p:cNvPr>
              <p:cNvSpPr/>
              <p:nvPr/>
            </p:nvSpPr>
            <p:spPr>
              <a:xfrm>
                <a:off x="9842285" y="3429000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4C3D1303-BA2B-4D60-AE6A-AEBDD0FCEDF4}"/>
                  </a:ext>
                </a:extLst>
              </p:cNvPr>
              <p:cNvSpPr txBox="1"/>
              <p:nvPr/>
            </p:nvSpPr>
            <p:spPr>
              <a:xfrm>
                <a:off x="9854525" y="3862759"/>
                <a:ext cx="11583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400" b="1">
                    <a:latin typeface="Arial Narrow" panose="020B0606020202030204" pitchFamily="34" charset="0"/>
                  </a:rPr>
                  <a:t>TECNOLOGIA</a:t>
                </a: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DFF1F7BE-4A55-4F19-8218-E6013DF38BB9}"/>
                </a:ext>
              </a:extLst>
            </p:cNvPr>
            <p:cNvGrpSpPr/>
            <p:nvPr/>
          </p:nvGrpSpPr>
          <p:grpSpPr>
            <a:xfrm>
              <a:off x="4977520" y="2462196"/>
              <a:ext cx="1157174" cy="1175297"/>
              <a:chOff x="9835485" y="3429000"/>
              <a:chExt cx="1157174" cy="1175297"/>
            </a:xfrm>
          </p:grpSpPr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CF74EE94-07FA-43D0-9ADB-51A6C0282610}"/>
                  </a:ext>
                </a:extLst>
              </p:cNvPr>
              <p:cNvSpPr/>
              <p:nvPr/>
            </p:nvSpPr>
            <p:spPr>
              <a:xfrm>
                <a:off x="9842285" y="3429000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2E8D66B0-A02F-4634-9D33-DBF7D91351C3}"/>
                  </a:ext>
                </a:extLst>
              </p:cNvPr>
              <p:cNvSpPr txBox="1"/>
              <p:nvPr/>
            </p:nvSpPr>
            <p:spPr>
              <a:xfrm>
                <a:off x="9835485" y="3862759"/>
                <a:ext cx="11345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400" b="1">
                    <a:latin typeface="Arial Narrow" panose="020B0606020202030204" pitchFamily="34" charset="0"/>
                  </a:rPr>
                  <a:t>HUMANITATS</a:t>
                </a: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D3E5704D-A8EC-4F90-ACF5-82E8FEE26913}"/>
                </a:ext>
              </a:extLst>
            </p:cNvPr>
            <p:cNvGrpSpPr/>
            <p:nvPr/>
          </p:nvGrpSpPr>
          <p:grpSpPr>
            <a:xfrm>
              <a:off x="6168897" y="3494233"/>
              <a:ext cx="962122" cy="879048"/>
              <a:chOff x="10128031" y="1264235"/>
              <a:chExt cx="1300248" cy="1175297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537B958A-9C9D-4EEC-A690-A9A0C45AFD19}"/>
                  </a:ext>
                </a:extLst>
              </p:cNvPr>
              <p:cNvSpPr/>
              <p:nvPr/>
            </p:nvSpPr>
            <p:spPr>
              <a:xfrm>
                <a:off x="10191330" y="1264235"/>
                <a:ext cx="1150374" cy="1175297"/>
              </a:xfrm>
              <a:prstGeom prst="ellipse">
                <a:avLst/>
              </a:prstGeom>
              <a:solidFill>
                <a:srgbClr val="C5FBE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10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24ED076-D6D2-49F2-9811-333C894B0AC8}"/>
                  </a:ext>
                </a:extLst>
              </p:cNvPr>
              <p:cNvSpPr txBox="1"/>
              <p:nvPr/>
            </p:nvSpPr>
            <p:spPr>
              <a:xfrm>
                <a:off x="10128031" y="1424797"/>
                <a:ext cx="1300248" cy="740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a-ES" sz="1000" b="1">
                    <a:latin typeface="Arial Narrow" panose="020B0606020202030204" pitchFamily="34" charset="0"/>
                  </a:rPr>
                  <a:t>FORMACIÓ </a:t>
                </a:r>
              </a:p>
              <a:p>
                <a:pPr algn="ctr"/>
                <a:r>
                  <a:rPr lang="ca-ES" sz="1000" b="1">
                    <a:latin typeface="Arial Narrow" panose="020B0606020202030204" pitchFamily="34" charset="0"/>
                  </a:rPr>
                  <a:t>MULTI-</a:t>
                </a:r>
              </a:p>
              <a:p>
                <a:pPr algn="ctr"/>
                <a:r>
                  <a:rPr lang="ca-ES" sz="1000" b="1">
                    <a:latin typeface="Arial Narrow" panose="020B0606020202030204" pitchFamily="34" charset="0"/>
                  </a:rPr>
                  <a:t>DISCIPLINÀRIA</a:t>
                </a:r>
              </a:p>
            </p:txBody>
          </p:sp>
        </p:grpSp>
        <p:sp>
          <p:nvSpPr>
            <p:cNvPr id="6" name="Flecha: a la derecha 5">
              <a:extLst>
                <a:ext uri="{FF2B5EF4-FFF2-40B4-BE49-F238E27FC236}">
                  <a16:creationId xmlns:a16="http://schemas.microsoft.com/office/drawing/2014/main" id="{EE42C442-0A9A-424A-812E-8A7A579B4BFE}"/>
                </a:ext>
              </a:extLst>
            </p:cNvPr>
            <p:cNvSpPr/>
            <p:nvPr/>
          </p:nvSpPr>
          <p:spPr>
            <a:xfrm rot="16200000">
              <a:off x="6519735" y="3083932"/>
              <a:ext cx="222175" cy="40642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34" name="Flecha: a la derecha 33">
              <a:extLst>
                <a:ext uri="{FF2B5EF4-FFF2-40B4-BE49-F238E27FC236}">
                  <a16:creationId xmlns:a16="http://schemas.microsoft.com/office/drawing/2014/main" id="{C4389DA7-C388-4E7E-BD42-AC91199D351F}"/>
                </a:ext>
              </a:extLst>
            </p:cNvPr>
            <p:cNvSpPr/>
            <p:nvPr/>
          </p:nvSpPr>
          <p:spPr>
            <a:xfrm rot="19159794">
              <a:off x="7037993" y="3350772"/>
              <a:ext cx="222175" cy="40642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C408D276-430B-4831-863A-7CCA8773C428}"/>
                </a:ext>
              </a:extLst>
            </p:cNvPr>
            <p:cNvSpPr/>
            <p:nvPr/>
          </p:nvSpPr>
          <p:spPr>
            <a:xfrm rot="764298">
              <a:off x="7121647" y="3878600"/>
              <a:ext cx="222175" cy="40642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36" name="Flecha: a la derecha 35">
              <a:extLst>
                <a:ext uri="{FF2B5EF4-FFF2-40B4-BE49-F238E27FC236}">
                  <a16:creationId xmlns:a16="http://schemas.microsoft.com/office/drawing/2014/main" id="{70CB700C-5C01-463C-ACB0-8DA0DD065158}"/>
                </a:ext>
              </a:extLst>
            </p:cNvPr>
            <p:cNvSpPr/>
            <p:nvPr/>
          </p:nvSpPr>
          <p:spPr>
            <a:xfrm rot="3537155">
              <a:off x="6821301" y="4291197"/>
              <a:ext cx="222175" cy="40642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37" name="Flecha: a la derecha 36">
              <a:extLst>
                <a:ext uri="{FF2B5EF4-FFF2-40B4-BE49-F238E27FC236}">
                  <a16:creationId xmlns:a16="http://schemas.microsoft.com/office/drawing/2014/main" id="{E4DD9996-5169-49E3-82AB-4240D7C3DE9A}"/>
                </a:ext>
              </a:extLst>
            </p:cNvPr>
            <p:cNvSpPr/>
            <p:nvPr/>
          </p:nvSpPr>
          <p:spPr>
            <a:xfrm rot="7089812">
              <a:off x="6257282" y="4279047"/>
              <a:ext cx="222175" cy="40642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38" name="Flecha: a la derecha 37">
              <a:extLst>
                <a:ext uri="{FF2B5EF4-FFF2-40B4-BE49-F238E27FC236}">
                  <a16:creationId xmlns:a16="http://schemas.microsoft.com/office/drawing/2014/main" id="{63A28771-8508-4362-948B-12F359510F79}"/>
                </a:ext>
              </a:extLst>
            </p:cNvPr>
            <p:cNvSpPr/>
            <p:nvPr/>
          </p:nvSpPr>
          <p:spPr>
            <a:xfrm rot="9952000">
              <a:off x="5902501" y="3875624"/>
              <a:ext cx="222175" cy="40642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  <p:sp>
          <p:nvSpPr>
            <p:cNvPr id="39" name="Flecha: a la derecha 38">
              <a:extLst>
                <a:ext uri="{FF2B5EF4-FFF2-40B4-BE49-F238E27FC236}">
                  <a16:creationId xmlns:a16="http://schemas.microsoft.com/office/drawing/2014/main" id="{CB0A9440-2CC1-4C0B-80DF-53E74A9E8D4D}"/>
                </a:ext>
              </a:extLst>
            </p:cNvPr>
            <p:cNvSpPr/>
            <p:nvPr/>
          </p:nvSpPr>
          <p:spPr>
            <a:xfrm rot="13325047">
              <a:off x="6010394" y="3330372"/>
              <a:ext cx="222175" cy="40642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 Narrow" panose="020B0606020202030204" pitchFamily="34" charset="0"/>
              </a:endParaRPr>
            </a:p>
          </p:txBody>
        </p:sp>
      </p:grpSp>
      <p:sp>
        <p:nvSpPr>
          <p:cNvPr id="40" name="CuadroTexto 39">
            <a:hlinkClick r:id="rId3"/>
            <a:extLst>
              <a:ext uri="{FF2B5EF4-FFF2-40B4-BE49-F238E27FC236}">
                <a16:creationId xmlns:a16="http://schemas.microsoft.com/office/drawing/2014/main" id="{E9666143-FE8B-47FD-8412-6F7728DC3417}"/>
              </a:ext>
            </a:extLst>
          </p:cNvPr>
          <p:cNvSpPr txBox="1"/>
          <p:nvPr/>
        </p:nvSpPr>
        <p:spPr>
          <a:xfrm>
            <a:off x="6005198" y="6192229"/>
            <a:ext cx="262311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</a:t>
            </a:r>
            <a:r>
              <a:rPr lang="ca-ES" sz="1600" b="1" dirty="0" err="1">
                <a:latin typeface="Arial"/>
                <a:cs typeface="Arial"/>
              </a:rPr>
              <a:t>info</a:t>
            </a:r>
            <a:r>
              <a:rPr lang="ca-ES" sz="1600" b="1" dirty="0">
                <a:latin typeface="Arial"/>
                <a:cs typeface="Arial"/>
              </a:rPr>
              <a:t>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F343439-7962-479C-91D1-215E0A5FA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00626" y="6157185"/>
            <a:ext cx="299886" cy="309258"/>
          </a:xfrm>
          <a:prstGeom prst="rect">
            <a:avLst/>
          </a:prstGeom>
        </p:spPr>
      </p:pic>
      <p:pic>
        <p:nvPicPr>
          <p:cNvPr id="12" name="Imagen 13">
            <a:hlinkClick r:id="rId6"/>
            <a:extLst>
              <a:ext uri="{FF2B5EF4-FFF2-40B4-BE49-F238E27FC236}">
                <a16:creationId xmlns:a16="http://schemas.microsoft.com/office/drawing/2014/main" id="{7F7E0C27-1B59-437A-4465-13B11441E9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7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40" grpId="0"/>
      <p:bldP spid="4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BE733F-78BE-43C2-B690-D95DF7B8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856"/>
            <a:ext cx="9144000" cy="129844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35019" y="1747299"/>
            <a:ext cx="7073962" cy="344433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a-ES" sz="2000" dirty="0">
                <a:latin typeface="Arial"/>
                <a:cs typeface="Arial"/>
              </a:rPr>
              <a:t>La Ciència del segle XXI </a:t>
            </a:r>
            <a:r>
              <a:rPr lang="ca-ES" sz="2000" b="1" dirty="0">
                <a:latin typeface="Arial"/>
                <a:cs typeface="Arial"/>
              </a:rPr>
              <a:t>cerca solucions per a problemes complexos </a:t>
            </a:r>
            <a:r>
              <a:rPr lang="ca-ES" sz="2000" dirty="0">
                <a:latin typeface="Arial"/>
                <a:cs typeface="Arial"/>
              </a:rPr>
              <a:t>de la societat mitjançant l’esforç conjunt d’especialistes en camps molts diversos i de persones amb formació multidisciplinària.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ca-ES" sz="20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a-ES" sz="2000" dirty="0">
                <a:latin typeface="Arial"/>
                <a:cs typeface="Arial"/>
              </a:rPr>
              <a:t>Els nous temps reclamen </a:t>
            </a:r>
            <a:r>
              <a:rPr lang="ca-ES" sz="2000" b="1" dirty="0">
                <a:latin typeface="Arial"/>
                <a:cs typeface="Arial"/>
              </a:rPr>
              <a:t>ments obertes </a:t>
            </a:r>
            <a:r>
              <a:rPr lang="ca-ES" sz="2000" dirty="0">
                <a:latin typeface="Arial"/>
                <a:cs typeface="Arial"/>
              </a:rPr>
              <a:t>per encarar els futurs reptes intel·lectuals.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  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744D795E-670E-ABFA-EAAB-E999E1D6C6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CD0E3D-A339-4BCB-8A52-82461D1FAF52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1A226035-6B5F-40C4-9F3D-3CD859B192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C8DA98-4BE5-4AAB-9667-EFFF0D738B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14976</TotalTime>
  <Words>1730</Words>
  <Application>Microsoft Office PowerPoint</Application>
  <PresentationFormat>Presentació en pantalla (4:3)</PresentationFormat>
  <Paragraphs>254</Paragraphs>
  <Slides>27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27</vt:i4>
      </vt:variant>
    </vt:vector>
  </HeadingPairs>
  <TitlesOfParts>
    <vt:vector size="36" baseType="lpstr">
      <vt:lpstr>Arial Narrow</vt:lpstr>
      <vt:lpstr>Calibri Light</vt:lpstr>
      <vt:lpstr>Arial</vt:lpstr>
      <vt:lpstr>Arial Black</vt:lpstr>
      <vt:lpstr>Verdana</vt:lpstr>
      <vt:lpstr>Calibri</vt:lpstr>
      <vt:lpstr>Century Gothic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459</cp:revision>
  <dcterms:created xsi:type="dcterms:W3CDTF">2019-11-11T08:24:52Z</dcterms:created>
  <dcterms:modified xsi:type="dcterms:W3CDTF">2025-03-26T09:55:53Z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