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4"/>
  </p:notesMasterIdLst>
  <p:sldIdLst>
    <p:sldId id="659" r:id="rId5"/>
    <p:sldId id="324" r:id="rId6"/>
    <p:sldId id="666" r:id="rId7"/>
    <p:sldId id="667" r:id="rId8"/>
    <p:sldId id="369" r:id="rId9"/>
    <p:sldId id="377" r:id="rId10"/>
    <p:sldId id="336" r:id="rId11"/>
    <p:sldId id="593" r:id="rId12"/>
    <p:sldId id="591" r:id="rId13"/>
    <p:sldId id="338" r:id="rId14"/>
    <p:sldId id="348" r:id="rId15"/>
    <p:sldId id="370" r:id="rId16"/>
    <p:sldId id="592" r:id="rId17"/>
    <p:sldId id="291" r:id="rId18"/>
    <p:sldId id="671" r:id="rId19"/>
    <p:sldId id="668" r:id="rId20"/>
    <p:sldId id="617" r:id="rId21"/>
    <p:sldId id="611" r:id="rId22"/>
    <p:sldId id="309" r:id="rId23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B0"/>
    <a:srgbClr val="008539"/>
    <a:srgbClr val="2EA515"/>
    <a:srgbClr val="58BB2A"/>
    <a:srgbClr val="EE00A5"/>
    <a:srgbClr val="13CD00"/>
    <a:srgbClr val="EF3633"/>
    <a:srgbClr val="FFDD5B"/>
    <a:srgbClr val="CF00F3"/>
    <a:srgbClr val="921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34D5CE-EB7E-4741-9F15-3AC4D9C67D86}" v="1" dt="2025-03-26T10:45:42.3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0952" autoAdjust="0"/>
  </p:normalViewPr>
  <p:slideViewPr>
    <p:cSldViewPr snapToGrid="0" showGuides="1">
      <p:cViewPr varScale="1">
        <p:scale>
          <a:sx n="100" d="100"/>
          <a:sy n="100" d="100"/>
        </p:scale>
        <p:origin x="2052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 María Cabrera Corchos" userId="f1659fda-de31-4a64-8d16-4a5c28fbfcfc" providerId="ADAL" clId="{8DF7CF87-05E0-42A9-88AC-96BE3F01B68B}"/>
    <pc:docChg chg="delSld">
      <pc:chgData name="Rosa María Cabrera Corchos" userId="f1659fda-de31-4a64-8d16-4a5c28fbfcfc" providerId="ADAL" clId="{8DF7CF87-05E0-42A9-88AC-96BE3F01B68B}" dt="2024-01-26T21:22:26.649" v="1" actId="2696"/>
      <pc:docMkLst>
        <pc:docMk/>
      </pc:docMkLst>
      <pc:sldChg chg="del">
        <pc:chgData name="Rosa María Cabrera Corchos" userId="f1659fda-de31-4a64-8d16-4a5c28fbfcfc" providerId="ADAL" clId="{8DF7CF87-05E0-42A9-88AC-96BE3F01B68B}" dt="2024-01-26T21:21:44.057" v="0" actId="2696"/>
        <pc:sldMkLst>
          <pc:docMk/>
          <pc:sldMk cId="3698237054" sldId="352"/>
        </pc:sldMkLst>
      </pc:sldChg>
      <pc:sldChg chg="del">
        <pc:chgData name="Rosa María Cabrera Corchos" userId="f1659fda-de31-4a64-8d16-4a5c28fbfcfc" providerId="ADAL" clId="{8DF7CF87-05E0-42A9-88AC-96BE3F01B68B}" dt="2024-01-26T21:21:44.057" v="0" actId="2696"/>
        <pc:sldMkLst>
          <pc:docMk/>
          <pc:sldMk cId="2734459277" sldId="648"/>
        </pc:sldMkLst>
      </pc:sldChg>
      <pc:sldChg chg="del">
        <pc:chgData name="Rosa María Cabrera Corchos" userId="f1659fda-de31-4a64-8d16-4a5c28fbfcfc" providerId="ADAL" clId="{8DF7CF87-05E0-42A9-88AC-96BE3F01B68B}" dt="2024-01-26T21:22:26.649" v="1" actId="2696"/>
        <pc:sldMkLst>
          <pc:docMk/>
          <pc:sldMk cId="4223976146" sldId="657"/>
        </pc:sldMkLst>
      </pc:sldChg>
    </pc:docChg>
  </pc:docChgLst>
  <pc:docChgLst>
    <pc:chgData name="Lylia Boukelmoune Martí" userId="e299aa62-65b1-407e-8156-45aa4a7d9d94" providerId="ADAL" clId="{6B1C25B0-9D02-4D69-93FD-5D1B0A518349}"/>
    <pc:docChg chg="modSld">
      <pc:chgData name="Lylia Boukelmoune Martí" userId="e299aa62-65b1-407e-8156-45aa4a7d9d94" providerId="ADAL" clId="{6B1C25B0-9D02-4D69-93FD-5D1B0A518349}" dt="2025-02-11T10:14:41.191" v="2" actId="20577"/>
      <pc:docMkLst>
        <pc:docMk/>
      </pc:docMkLst>
      <pc:sldChg chg="modSp mod">
        <pc:chgData name="Lylia Boukelmoune Martí" userId="e299aa62-65b1-407e-8156-45aa4a7d9d94" providerId="ADAL" clId="{6B1C25B0-9D02-4D69-93FD-5D1B0A518349}" dt="2025-02-11T10:14:41.191" v="2" actId="20577"/>
        <pc:sldMkLst>
          <pc:docMk/>
          <pc:sldMk cId="2643353128" sldId="671"/>
        </pc:sldMkLst>
        <pc:spChg chg="mod">
          <ac:chgData name="Lylia Boukelmoune Martí" userId="e299aa62-65b1-407e-8156-45aa4a7d9d94" providerId="ADAL" clId="{6B1C25B0-9D02-4D69-93FD-5D1B0A518349}" dt="2025-02-11T10:14:41.191" v="2" actId="20577"/>
          <ac:spMkLst>
            <pc:docMk/>
            <pc:sldMk cId="2643353128" sldId="671"/>
            <ac:spMk id="36" creationId="{00000000-0000-0000-0000-000000000000}"/>
          </ac:spMkLst>
        </pc:spChg>
      </pc:sldChg>
    </pc:docChg>
  </pc:docChgLst>
  <pc:docChgLst>
    <pc:chgData name="Lylia Boukelmoune Martí" userId="e299aa62-65b1-407e-8156-45aa4a7d9d94" providerId="ADAL" clId="{5AA83CEB-1055-4165-A92C-3C80BCAC7798}"/>
    <pc:docChg chg="custSel modSld">
      <pc:chgData name="Lylia Boukelmoune Martí" userId="e299aa62-65b1-407e-8156-45aa4a7d9d94" providerId="ADAL" clId="{5AA83CEB-1055-4165-A92C-3C80BCAC7798}" dt="2025-01-23T10:35:31.616" v="1"/>
      <pc:docMkLst>
        <pc:docMk/>
      </pc:docMkLst>
      <pc:sldChg chg="addSp delSp modSp mod delAnim modAnim">
        <pc:chgData name="Lylia Boukelmoune Martí" userId="e299aa62-65b1-407e-8156-45aa4a7d9d94" providerId="ADAL" clId="{5AA83CEB-1055-4165-A92C-3C80BCAC7798}" dt="2025-01-23T10:35:31.616" v="1"/>
        <pc:sldMkLst>
          <pc:docMk/>
          <pc:sldMk cId="2638686987" sldId="331"/>
        </pc:sldMkLst>
        <pc:spChg chg="add mod">
          <ac:chgData name="Lylia Boukelmoune Martí" userId="e299aa62-65b1-407e-8156-45aa4a7d9d94" providerId="ADAL" clId="{5AA83CEB-1055-4165-A92C-3C80BCAC7798}" dt="2025-01-23T10:35:31.616" v="1"/>
          <ac:spMkLst>
            <pc:docMk/>
            <pc:sldMk cId="2638686987" sldId="331"/>
            <ac:spMk id="4" creationId="{892219D7-007B-79A7-5127-EF61DB6740D2}"/>
          </ac:spMkLst>
        </pc:spChg>
        <pc:picChg chg="add mod">
          <ac:chgData name="Lylia Boukelmoune Martí" userId="e299aa62-65b1-407e-8156-45aa4a7d9d94" providerId="ADAL" clId="{5AA83CEB-1055-4165-A92C-3C80BCAC7798}" dt="2025-01-23T10:35:31.616" v="1"/>
          <ac:picMkLst>
            <pc:docMk/>
            <pc:sldMk cId="2638686987" sldId="331"/>
            <ac:picMk id="5" creationId="{901607DD-A807-2C36-53C3-EAECE2AB491B}"/>
          </ac:picMkLst>
        </pc:picChg>
      </pc:sldChg>
    </pc:docChg>
  </pc:docChgLst>
  <pc:docChgLst>
    <pc:chgData name="Rosa María Cabrera Corchos" userId="f1659fda-de31-4a64-8d16-4a5c28fbfcfc" providerId="ADAL" clId="{CCFF4FAB-A279-4A1C-B2D9-910C9EB086F8}"/>
    <pc:docChg chg="undo custSel delSld modSld">
      <pc:chgData name="Rosa María Cabrera Corchos" userId="f1659fda-de31-4a64-8d16-4a5c28fbfcfc" providerId="ADAL" clId="{CCFF4FAB-A279-4A1C-B2D9-910C9EB086F8}" dt="2021-01-20T20:20:53.099" v="137" actId="478"/>
      <pc:docMkLst>
        <pc:docMk/>
      </pc:docMkLst>
      <pc:sldChg chg="del">
        <pc:chgData name="Rosa María Cabrera Corchos" userId="f1659fda-de31-4a64-8d16-4a5c28fbfcfc" providerId="ADAL" clId="{CCFF4FAB-A279-4A1C-B2D9-910C9EB086F8}" dt="2021-01-20T20:06:57.962" v="81" actId="2696"/>
        <pc:sldMkLst>
          <pc:docMk/>
          <pc:sldMk cId="1608746075" sldId="260"/>
        </pc:sldMkLst>
      </pc:sldChg>
      <pc:sldChg chg="addSp delSp modSp mod addAnim delAnim modAnim">
        <pc:chgData name="Rosa María Cabrera Corchos" userId="f1659fda-de31-4a64-8d16-4a5c28fbfcfc" providerId="ADAL" clId="{CCFF4FAB-A279-4A1C-B2D9-910C9EB086F8}" dt="2021-01-20T20:06:46.806" v="80" actId="1076"/>
        <pc:sldMkLst>
          <pc:docMk/>
          <pc:sldMk cId="997502165" sldId="314"/>
        </pc:sldMkLst>
      </pc:sldChg>
      <pc:sldChg chg="modSp mod">
        <pc:chgData name="Rosa María Cabrera Corchos" userId="f1659fda-de31-4a64-8d16-4a5c28fbfcfc" providerId="ADAL" clId="{CCFF4FAB-A279-4A1C-B2D9-910C9EB086F8}" dt="2021-01-20T20:09:33.319" v="84" actId="790"/>
        <pc:sldMkLst>
          <pc:docMk/>
          <pc:sldMk cId="2638686987" sldId="331"/>
        </pc:sldMkLst>
      </pc:sldChg>
      <pc:sldChg chg="modSp mod">
        <pc:chgData name="Rosa María Cabrera Corchos" userId="f1659fda-de31-4a64-8d16-4a5c28fbfcfc" providerId="ADAL" clId="{CCFF4FAB-A279-4A1C-B2D9-910C9EB086F8}" dt="2021-01-20T20:19:19.956" v="134" actId="255"/>
        <pc:sldMkLst>
          <pc:docMk/>
          <pc:sldMk cId="3897762635" sldId="336"/>
        </pc:sldMkLst>
      </pc:sldChg>
      <pc:sldChg chg="delSp modSp mod delAnim">
        <pc:chgData name="Rosa María Cabrera Corchos" userId="f1659fda-de31-4a64-8d16-4a5c28fbfcfc" providerId="ADAL" clId="{CCFF4FAB-A279-4A1C-B2D9-910C9EB086F8}" dt="2021-01-20T20:17:20.631" v="133" actId="1076"/>
        <pc:sldMkLst>
          <pc:docMk/>
          <pc:sldMk cId="2455367523" sldId="338"/>
        </pc:sldMkLst>
      </pc:sldChg>
      <pc:sldChg chg="delSp modSp mod">
        <pc:chgData name="Rosa María Cabrera Corchos" userId="f1659fda-de31-4a64-8d16-4a5c28fbfcfc" providerId="ADAL" clId="{CCFF4FAB-A279-4A1C-B2D9-910C9EB086F8}" dt="2021-01-20T20:20:53.099" v="137" actId="478"/>
        <pc:sldMkLst>
          <pc:docMk/>
          <pc:sldMk cId="1112744215" sldId="370"/>
        </pc:sldMkLst>
      </pc:sldChg>
      <pc:sldChg chg="modSp mod">
        <pc:chgData name="Rosa María Cabrera Corchos" userId="f1659fda-de31-4a64-8d16-4a5c28fbfcfc" providerId="ADAL" clId="{CCFF4FAB-A279-4A1C-B2D9-910C9EB086F8}" dt="2021-01-20T20:08:59.699" v="82" actId="790"/>
        <pc:sldMkLst>
          <pc:docMk/>
          <pc:sldMk cId="2927775151" sldId="377"/>
        </pc:sldMkLst>
      </pc:sldChg>
      <pc:sldChg chg="modSp">
        <pc:chgData name="Rosa María Cabrera Corchos" userId="f1659fda-de31-4a64-8d16-4a5c28fbfcfc" providerId="ADAL" clId="{CCFF4FAB-A279-4A1C-B2D9-910C9EB086F8}" dt="2021-01-20T20:15:39.150" v="131"/>
        <pc:sldMkLst>
          <pc:docMk/>
          <pc:sldMk cId="1304090825" sldId="591"/>
        </pc:sldMkLst>
      </pc:sldChg>
      <pc:sldChg chg="modSp mod">
        <pc:chgData name="Rosa María Cabrera Corchos" userId="f1659fda-de31-4a64-8d16-4a5c28fbfcfc" providerId="ADAL" clId="{CCFF4FAB-A279-4A1C-B2D9-910C9EB086F8}" dt="2021-01-20T20:19:45.170" v="135" actId="255"/>
        <pc:sldMkLst>
          <pc:docMk/>
          <pc:sldMk cId="4022582232" sldId="593"/>
        </pc:sldMkLst>
      </pc:sldChg>
    </pc:docChg>
  </pc:docChgLst>
  <pc:docChgLst>
    <pc:chgData name="Lylia Boukelmoune Martí" userId="e299aa62-65b1-407e-8156-45aa4a7d9d94" providerId="ADAL" clId="{CE1A1D13-113F-4958-8FB9-862ACACE28AC}"/>
    <pc:docChg chg="undo custSel addSld delSld modSld delMainMaster">
      <pc:chgData name="Lylia Boukelmoune Martí" userId="e299aa62-65b1-407e-8156-45aa4a7d9d94" providerId="ADAL" clId="{CE1A1D13-113F-4958-8FB9-862ACACE28AC}" dt="2024-12-03T11:01:18.178" v="120"/>
      <pc:docMkLst>
        <pc:docMk/>
      </pc:docMkLst>
      <pc:sldChg chg="add">
        <pc:chgData name="Lylia Boukelmoune Martí" userId="e299aa62-65b1-407e-8156-45aa4a7d9d94" providerId="ADAL" clId="{CE1A1D13-113F-4958-8FB9-862ACACE28AC}" dt="2024-12-03T11:01:18.178" v="120"/>
        <pc:sldMkLst>
          <pc:docMk/>
          <pc:sldMk cId="886091329" sldId="291"/>
        </pc:sldMkLst>
      </pc:sldChg>
      <pc:sldChg chg="add">
        <pc:chgData name="Lylia Boukelmoune Martí" userId="e299aa62-65b1-407e-8156-45aa4a7d9d94" providerId="ADAL" clId="{CE1A1D13-113F-4958-8FB9-862ACACE28AC}" dt="2024-12-03T11:01:18.178" v="120"/>
        <pc:sldMkLst>
          <pc:docMk/>
          <pc:sldMk cId="3083134075" sldId="309"/>
        </pc:sldMkLst>
      </pc:sldChg>
      <pc:sldChg chg="add del">
        <pc:chgData name="Lylia Boukelmoune Martí" userId="e299aa62-65b1-407e-8156-45aa4a7d9d94" providerId="ADAL" clId="{CE1A1D13-113F-4958-8FB9-862ACACE28AC}" dt="2024-12-03T10:53:41.792" v="55"/>
        <pc:sldMkLst>
          <pc:docMk/>
          <pc:sldMk cId="1642399041" sldId="324"/>
        </pc:sldMkLst>
      </pc:sldChg>
      <pc:sldChg chg="modSp mod">
        <pc:chgData name="Lylia Boukelmoune Martí" userId="e299aa62-65b1-407e-8156-45aa4a7d9d94" providerId="ADAL" clId="{CE1A1D13-113F-4958-8FB9-862ACACE28AC}" dt="2024-12-03T10:56:51.835" v="91" actId="207"/>
        <pc:sldMkLst>
          <pc:docMk/>
          <pc:sldMk cId="2638686987" sldId="331"/>
        </pc:sldMkLst>
      </pc:sldChg>
      <pc:sldChg chg="modSp mod">
        <pc:chgData name="Lylia Boukelmoune Martí" userId="e299aa62-65b1-407e-8156-45aa4a7d9d94" providerId="ADAL" clId="{CE1A1D13-113F-4958-8FB9-862ACACE28AC}" dt="2024-12-03T10:57:13.948" v="94" actId="12"/>
        <pc:sldMkLst>
          <pc:docMk/>
          <pc:sldMk cId="3897762635" sldId="336"/>
        </pc:sldMkLst>
      </pc:sldChg>
      <pc:sldChg chg="addSp delSp modSp mod">
        <pc:chgData name="Lylia Boukelmoune Martí" userId="e299aa62-65b1-407e-8156-45aa4a7d9d94" providerId="ADAL" clId="{CE1A1D13-113F-4958-8FB9-862ACACE28AC}" dt="2024-12-03T11:00:30.996" v="118" actId="478"/>
        <pc:sldMkLst>
          <pc:docMk/>
          <pc:sldMk cId="2455367523" sldId="338"/>
        </pc:sldMkLst>
      </pc:sldChg>
      <pc:sldChg chg="modSp mod">
        <pc:chgData name="Lylia Boukelmoune Martí" userId="e299aa62-65b1-407e-8156-45aa4a7d9d94" providerId="ADAL" clId="{CE1A1D13-113F-4958-8FB9-862ACACE28AC}" dt="2024-12-03T10:58:26.063" v="103" actId="14826"/>
        <pc:sldMkLst>
          <pc:docMk/>
          <pc:sldMk cId="2329678952" sldId="348"/>
        </pc:sldMkLst>
      </pc:sldChg>
      <pc:sldChg chg="addSp delSp modSp mod">
        <pc:chgData name="Lylia Boukelmoune Martí" userId="e299aa62-65b1-407e-8156-45aa4a7d9d94" providerId="ADAL" clId="{CE1A1D13-113F-4958-8FB9-862ACACE28AC}" dt="2024-12-03T10:55:10.390" v="69" actId="21"/>
        <pc:sldMkLst>
          <pc:docMk/>
          <pc:sldMk cId="1674780878" sldId="369"/>
        </pc:sldMkLst>
      </pc:sldChg>
      <pc:sldChg chg="modSp mod">
        <pc:chgData name="Lylia Boukelmoune Martí" userId="e299aa62-65b1-407e-8156-45aa4a7d9d94" providerId="ADAL" clId="{CE1A1D13-113F-4958-8FB9-862ACACE28AC}" dt="2024-12-03T10:58:53.907" v="105" actId="14826"/>
        <pc:sldMkLst>
          <pc:docMk/>
          <pc:sldMk cId="1112744215" sldId="370"/>
        </pc:sldMkLst>
      </pc:sldChg>
      <pc:sldChg chg="modSp mod">
        <pc:chgData name="Lylia Boukelmoune Martí" userId="e299aa62-65b1-407e-8156-45aa4a7d9d94" providerId="ADAL" clId="{CE1A1D13-113F-4958-8FB9-862ACACE28AC}" dt="2024-12-03T10:56:41.990" v="89" actId="207"/>
        <pc:sldMkLst>
          <pc:docMk/>
          <pc:sldMk cId="2927775151" sldId="377"/>
        </pc:sldMkLst>
      </pc:sldChg>
      <pc:sldChg chg="modSp mod">
        <pc:chgData name="Lylia Boukelmoune Martí" userId="e299aa62-65b1-407e-8156-45aa4a7d9d94" providerId="ADAL" clId="{CE1A1D13-113F-4958-8FB9-862ACACE28AC}" dt="2024-12-03T10:57:53.579" v="98" actId="207"/>
        <pc:sldMkLst>
          <pc:docMk/>
          <pc:sldMk cId="1304090825" sldId="591"/>
        </pc:sldMkLst>
      </pc:sldChg>
      <pc:sldChg chg="modSp mod">
        <pc:chgData name="Lylia Boukelmoune Martí" userId="e299aa62-65b1-407e-8156-45aa4a7d9d94" providerId="ADAL" clId="{CE1A1D13-113F-4958-8FB9-862ACACE28AC}" dt="2024-12-03T10:59:10.111" v="107" actId="207"/>
        <pc:sldMkLst>
          <pc:docMk/>
          <pc:sldMk cId="4177481270" sldId="592"/>
        </pc:sldMkLst>
      </pc:sldChg>
      <pc:sldChg chg="modSp mod">
        <pc:chgData name="Lylia Boukelmoune Martí" userId="e299aa62-65b1-407e-8156-45aa4a7d9d94" providerId="ADAL" clId="{CE1A1D13-113F-4958-8FB9-862ACACE28AC}" dt="2024-12-03T10:57:44.954" v="96" actId="14826"/>
        <pc:sldMkLst>
          <pc:docMk/>
          <pc:sldMk cId="4022582232" sldId="593"/>
        </pc:sldMkLst>
      </pc:sldChg>
      <pc:sldChg chg="modSp add del">
        <pc:chgData name="Lylia Boukelmoune Martí" userId="e299aa62-65b1-407e-8156-45aa4a7d9d94" providerId="ADAL" clId="{CE1A1D13-113F-4958-8FB9-862ACACE28AC}" dt="2024-12-03T11:01:18.178" v="120"/>
        <pc:sldMkLst>
          <pc:docMk/>
          <pc:sldMk cId="367222070" sldId="605"/>
        </pc:sldMkLst>
      </pc:sldChg>
      <pc:sldChg chg="modSp del">
        <pc:chgData name="Lylia Boukelmoune Martí" userId="e299aa62-65b1-407e-8156-45aa4a7d9d94" providerId="ADAL" clId="{CE1A1D13-113F-4958-8FB9-862ACACE28AC}" dt="2024-12-03T11:01:01.911" v="119" actId="47"/>
        <pc:sldMkLst>
          <pc:docMk/>
          <pc:sldMk cId="1883697652" sldId="607"/>
        </pc:sldMkLst>
      </pc:sldChg>
      <pc:sldChg chg="add del">
        <pc:chgData name="Lylia Boukelmoune Martí" userId="e299aa62-65b1-407e-8156-45aa4a7d9d94" providerId="ADAL" clId="{CE1A1D13-113F-4958-8FB9-862ACACE28AC}" dt="2024-12-03T11:01:18.178" v="120"/>
        <pc:sldMkLst>
          <pc:docMk/>
          <pc:sldMk cId="2080844025" sldId="611"/>
        </pc:sldMkLst>
      </pc:sldChg>
      <pc:sldChg chg="add del">
        <pc:chgData name="Lylia Boukelmoune Martí" userId="e299aa62-65b1-407e-8156-45aa4a7d9d94" providerId="ADAL" clId="{CE1A1D13-113F-4958-8FB9-862ACACE28AC}" dt="2024-12-03T11:01:18.178" v="120"/>
        <pc:sldMkLst>
          <pc:docMk/>
          <pc:sldMk cId="3679213256" sldId="617"/>
        </pc:sldMkLst>
      </pc:sldChg>
      <pc:sldChg chg="del">
        <pc:chgData name="Lylia Boukelmoune Martí" userId="e299aa62-65b1-407e-8156-45aa4a7d9d94" providerId="ADAL" clId="{CE1A1D13-113F-4958-8FB9-862ACACE28AC}" dt="2024-12-03T10:53:38.245" v="54" actId="47"/>
        <pc:sldMkLst>
          <pc:docMk/>
          <pc:sldMk cId="3351530854" sldId="649"/>
        </pc:sldMkLst>
      </pc:sldChg>
      <pc:sldChg chg="modSp del">
        <pc:chgData name="Lylia Boukelmoune Martí" userId="e299aa62-65b1-407e-8156-45aa4a7d9d94" providerId="ADAL" clId="{CE1A1D13-113F-4958-8FB9-862ACACE28AC}" dt="2024-12-03T10:53:38.245" v="54" actId="47"/>
        <pc:sldMkLst>
          <pc:docMk/>
          <pc:sldMk cId="2391514236" sldId="650"/>
        </pc:sldMkLst>
      </pc:sldChg>
      <pc:sldChg chg="modSp del">
        <pc:chgData name="Lylia Boukelmoune Martí" userId="e299aa62-65b1-407e-8156-45aa4a7d9d94" providerId="ADAL" clId="{CE1A1D13-113F-4958-8FB9-862ACACE28AC}" dt="2024-12-03T11:01:01.911" v="119" actId="47"/>
        <pc:sldMkLst>
          <pc:docMk/>
          <pc:sldMk cId="4163575214" sldId="655"/>
        </pc:sldMkLst>
      </pc:sldChg>
      <pc:sldChg chg="del">
        <pc:chgData name="Lylia Boukelmoune Martí" userId="e299aa62-65b1-407e-8156-45aa4a7d9d94" providerId="ADAL" clId="{CE1A1D13-113F-4958-8FB9-862ACACE28AC}" dt="2024-12-03T11:01:01.911" v="119" actId="47"/>
        <pc:sldMkLst>
          <pc:docMk/>
          <pc:sldMk cId="385276344" sldId="656"/>
        </pc:sldMkLst>
      </pc:sldChg>
      <pc:sldChg chg="modSp add mod">
        <pc:chgData name="Lylia Boukelmoune Martí" userId="e299aa62-65b1-407e-8156-45aa4a7d9d94" providerId="ADAL" clId="{CE1A1D13-113F-4958-8FB9-862ACACE28AC}" dt="2024-12-03T10:54:31.929" v="65" actId="962"/>
        <pc:sldMkLst>
          <pc:docMk/>
          <pc:sldMk cId="708348372" sldId="659"/>
        </pc:sldMkLst>
      </pc:sldChg>
      <pc:sldChg chg="del">
        <pc:chgData name="Lylia Boukelmoune Martí" userId="e299aa62-65b1-407e-8156-45aa4a7d9d94" providerId="ADAL" clId="{CE1A1D13-113F-4958-8FB9-862ACACE28AC}" dt="2024-12-03T10:54:20.832" v="63" actId="2696"/>
        <pc:sldMkLst>
          <pc:docMk/>
          <pc:sldMk cId="773348093" sldId="660"/>
        </pc:sldMkLst>
      </pc:sldChg>
      <pc:sldChg chg="modSp add del modAnim">
        <pc:chgData name="Lylia Boukelmoune Martí" userId="e299aa62-65b1-407e-8156-45aa4a7d9d94" providerId="ADAL" clId="{CE1A1D13-113F-4958-8FB9-862ACACE28AC}" dt="2024-12-03T10:54:01.501" v="59" actId="47"/>
        <pc:sldMkLst>
          <pc:docMk/>
          <pc:sldMk cId="3435900237" sldId="665"/>
        </pc:sldMkLst>
      </pc:sldChg>
      <pc:sldChg chg="add">
        <pc:chgData name="Lylia Boukelmoune Martí" userId="e299aa62-65b1-407e-8156-45aa4a7d9d94" providerId="ADAL" clId="{CE1A1D13-113F-4958-8FB9-862ACACE28AC}" dt="2024-12-03T10:53:41.792" v="55"/>
        <pc:sldMkLst>
          <pc:docMk/>
          <pc:sldMk cId="3316851170" sldId="666"/>
        </pc:sldMkLst>
      </pc:sldChg>
      <pc:sldChg chg="add">
        <pc:chgData name="Lylia Boukelmoune Martí" userId="e299aa62-65b1-407e-8156-45aa4a7d9d94" providerId="ADAL" clId="{CE1A1D13-113F-4958-8FB9-862ACACE28AC}" dt="2024-12-03T10:53:41.792" v="55"/>
        <pc:sldMkLst>
          <pc:docMk/>
          <pc:sldMk cId="1580692803" sldId="667"/>
        </pc:sldMkLst>
      </pc:sldChg>
      <pc:sldChg chg="add del">
        <pc:chgData name="Lylia Boukelmoune Martí" userId="e299aa62-65b1-407e-8156-45aa4a7d9d94" providerId="ADAL" clId="{CE1A1D13-113F-4958-8FB9-862ACACE28AC}" dt="2024-12-03T10:54:07.924" v="61"/>
        <pc:sldMkLst>
          <pc:docMk/>
          <pc:sldMk cId="162590712" sldId="668"/>
        </pc:sldMkLst>
      </pc:sldChg>
      <pc:sldChg chg="add">
        <pc:chgData name="Lylia Boukelmoune Martí" userId="e299aa62-65b1-407e-8156-45aa4a7d9d94" providerId="ADAL" clId="{CE1A1D13-113F-4958-8FB9-862ACACE28AC}" dt="2024-12-03T11:01:18.178" v="120"/>
        <pc:sldMkLst>
          <pc:docMk/>
          <pc:sldMk cId="2011771982" sldId="668"/>
        </pc:sldMkLst>
      </pc:sldChg>
      <pc:sldMasterChg chg="del delSldLayout">
        <pc:chgData name="Lylia Boukelmoune Martí" userId="e299aa62-65b1-407e-8156-45aa4a7d9d94" providerId="ADAL" clId="{CE1A1D13-113F-4958-8FB9-862ACACE28AC}" dt="2024-12-03T11:01:01.911" v="119" actId="47"/>
        <pc:sldMasterMkLst>
          <pc:docMk/>
          <pc:sldMasterMk cId="2064108122" sldId="2147483660"/>
        </pc:sldMasterMkLst>
        <pc:sldLayoutChg chg="del">
          <pc:chgData name="Lylia Boukelmoune Martí" userId="e299aa62-65b1-407e-8156-45aa4a7d9d94" providerId="ADAL" clId="{CE1A1D13-113F-4958-8FB9-862ACACE28AC}" dt="2024-12-03T11:01:01.911" v="119" actId="47"/>
          <pc:sldLayoutMkLst>
            <pc:docMk/>
            <pc:sldMasterMk cId="2064108122" sldId="2147483660"/>
            <pc:sldLayoutMk cId="3380174025" sldId="2147483661"/>
          </pc:sldLayoutMkLst>
        </pc:sldLayoutChg>
        <pc:sldLayoutChg chg="del">
          <pc:chgData name="Lylia Boukelmoune Martí" userId="e299aa62-65b1-407e-8156-45aa4a7d9d94" providerId="ADAL" clId="{CE1A1D13-113F-4958-8FB9-862ACACE28AC}" dt="2024-12-03T11:01:01.911" v="119" actId="47"/>
          <pc:sldLayoutMkLst>
            <pc:docMk/>
            <pc:sldMasterMk cId="2064108122" sldId="2147483660"/>
            <pc:sldLayoutMk cId="210643825" sldId="2147483662"/>
          </pc:sldLayoutMkLst>
        </pc:sldLayoutChg>
        <pc:sldLayoutChg chg="del">
          <pc:chgData name="Lylia Boukelmoune Martí" userId="e299aa62-65b1-407e-8156-45aa4a7d9d94" providerId="ADAL" clId="{CE1A1D13-113F-4958-8FB9-862ACACE28AC}" dt="2024-12-03T11:01:01.911" v="119" actId="47"/>
          <pc:sldLayoutMkLst>
            <pc:docMk/>
            <pc:sldMasterMk cId="2064108122" sldId="2147483660"/>
            <pc:sldLayoutMk cId="654596308" sldId="2147483663"/>
          </pc:sldLayoutMkLst>
        </pc:sldLayoutChg>
        <pc:sldLayoutChg chg="del">
          <pc:chgData name="Lylia Boukelmoune Martí" userId="e299aa62-65b1-407e-8156-45aa4a7d9d94" providerId="ADAL" clId="{CE1A1D13-113F-4958-8FB9-862ACACE28AC}" dt="2024-12-03T11:01:01.911" v="119" actId="47"/>
          <pc:sldLayoutMkLst>
            <pc:docMk/>
            <pc:sldMasterMk cId="2064108122" sldId="2147483660"/>
            <pc:sldLayoutMk cId="3040580118" sldId="2147483664"/>
          </pc:sldLayoutMkLst>
        </pc:sldLayoutChg>
        <pc:sldLayoutChg chg="del">
          <pc:chgData name="Lylia Boukelmoune Martí" userId="e299aa62-65b1-407e-8156-45aa4a7d9d94" providerId="ADAL" clId="{CE1A1D13-113F-4958-8FB9-862ACACE28AC}" dt="2024-12-03T11:01:01.911" v="119" actId="47"/>
          <pc:sldLayoutMkLst>
            <pc:docMk/>
            <pc:sldMasterMk cId="2064108122" sldId="2147483660"/>
            <pc:sldLayoutMk cId="1457117722" sldId="2147483665"/>
          </pc:sldLayoutMkLst>
        </pc:sldLayoutChg>
        <pc:sldLayoutChg chg="del">
          <pc:chgData name="Lylia Boukelmoune Martí" userId="e299aa62-65b1-407e-8156-45aa4a7d9d94" providerId="ADAL" clId="{CE1A1D13-113F-4958-8FB9-862ACACE28AC}" dt="2024-12-03T11:01:01.911" v="119" actId="47"/>
          <pc:sldLayoutMkLst>
            <pc:docMk/>
            <pc:sldMasterMk cId="2064108122" sldId="2147483660"/>
            <pc:sldLayoutMk cId="812736331" sldId="2147483666"/>
          </pc:sldLayoutMkLst>
        </pc:sldLayoutChg>
        <pc:sldLayoutChg chg="del">
          <pc:chgData name="Lylia Boukelmoune Martí" userId="e299aa62-65b1-407e-8156-45aa4a7d9d94" providerId="ADAL" clId="{CE1A1D13-113F-4958-8FB9-862ACACE28AC}" dt="2024-12-03T11:01:01.911" v="119" actId="47"/>
          <pc:sldLayoutMkLst>
            <pc:docMk/>
            <pc:sldMasterMk cId="2064108122" sldId="2147483660"/>
            <pc:sldLayoutMk cId="1306319374" sldId="2147483667"/>
          </pc:sldLayoutMkLst>
        </pc:sldLayoutChg>
        <pc:sldLayoutChg chg="del">
          <pc:chgData name="Lylia Boukelmoune Martí" userId="e299aa62-65b1-407e-8156-45aa4a7d9d94" providerId="ADAL" clId="{CE1A1D13-113F-4958-8FB9-862ACACE28AC}" dt="2024-12-03T11:01:01.911" v="119" actId="47"/>
          <pc:sldLayoutMkLst>
            <pc:docMk/>
            <pc:sldMasterMk cId="2064108122" sldId="2147483660"/>
            <pc:sldLayoutMk cId="237365658" sldId="2147483668"/>
          </pc:sldLayoutMkLst>
        </pc:sldLayoutChg>
        <pc:sldLayoutChg chg="del">
          <pc:chgData name="Lylia Boukelmoune Martí" userId="e299aa62-65b1-407e-8156-45aa4a7d9d94" providerId="ADAL" clId="{CE1A1D13-113F-4958-8FB9-862ACACE28AC}" dt="2024-12-03T11:01:01.911" v="119" actId="47"/>
          <pc:sldLayoutMkLst>
            <pc:docMk/>
            <pc:sldMasterMk cId="2064108122" sldId="2147483660"/>
            <pc:sldLayoutMk cId="327142626" sldId="2147483669"/>
          </pc:sldLayoutMkLst>
        </pc:sldLayoutChg>
        <pc:sldLayoutChg chg="del">
          <pc:chgData name="Lylia Boukelmoune Martí" userId="e299aa62-65b1-407e-8156-45aa4a7d9d94" providerId="ADAL" clId="{CE1A1D13-113F-4958-8FB9-862ACACE28AC}" dt="2024-12-03T11:01:01.911" v="119" actId="47"/>
          <pc:sldLayoutMkLst>
            <pc:docMk/>
            <pc:sldMasterMk cId="2064108122" sldId="2147483660"/>
            <pc:sldLayoutMk cId="3818496773" sldId="2147483670"/>
          </pc:sldLayoutMkLst>
        </pc:sldLayoutChg>
        <pc:sldLayoutChg chg="del">
          <pc:chgData name="Lylia Boukelmoune Martí" userId="e299aa62-65b1-407e-8156-45aa4a7d9d94" providerId="ADAL" clId="{CE1A1D13-113F-4958-8FB9-862ACACE28AC}" dt="2024-12-03T11:01:01.911" v="119" actId="47"/>
          <pc:sldLayoutMkLst>
            <pc:docMk/>
            <pc:sldMasterMk cId="2064108122" sldId="2147483660"/>
            <pc:sldLayoutMk cId="4242583602" sldId="2147483671"/>
          </pc:sldLayoutMkLst>
        </pc:sldLayoutChg>
      </pc:sldMasterChg>
    </pc:docChg>
  </pc:docChgLst>
  <pc:docChgLst>
    <pc:chgData name="Rebeca Maria Staicu Berceanu" userId="8c489896-6b9d-48a6-aba3-c9a118f453a5" providerId="ADAL" clId="{C93669EE-876C-4FDB-84E4-D8C8EA6847B1}"/>
    <pc:docChg chg="undo custSel addSld delSld modSld">
      <pc:chgData name="Rebeca Maria Staicu Berceanu" userId="8c489896-6b9d-48a6-aba3-c9a118f453a5" providerId="ADAL" clId="{C93669EE-876C-4FDB-84E4-D8C8EA6847B1}" dt="2023-12-21T11:27:33.856" v="48" actId="47"/>
      <pc:docMkLst>
        <pc:docMk/>
      </pc:docMkLst>
      <pc:sldChg chg="del">
        <pc:chgData name="Rebeca Maria Staicu Berceanu" userId="8c489896-6b9d-48a6-aba3-c9a118f453a5" providerId="ADAL" clId="{C93669EE-876C-4FDB-84E4-D8C8EA6847B1}" dt="2023-12-21T11:26:57.650" v="38" actId="47"/>
        <pc:sldMkLst>
          <pc:docMk/>
          <pc:sldMk cId="886091329" sldId="291"/>
        </pc:sldMkLst>
      </pc:sldChg>
      <pc:sldChg chg="del">
        <pc:chgData name="Rebeca Maria Staicu Berceanu" userId="8c489896-6b9d-48a6-aba3-c9a118f453a5" providerId="ADAL" clId="{C93669EE-876C-4FDB-84E4-D8C8EA6847B1}" dt="2023-12-21T11:13:53.604" v="8" actId="47"/>
        <pc:sldMkLst>
          <pc:docMk/>
          <pc:sldMk cId="2985893853" sldId="308"/>
        </pc:sldMkLst>
      </pc:sldChg>
      <pc:sldChg chg="del">
        <pc:chgData name="Rebeca Maria Staicu Berceanu" userId="8c489896-6b9d-48a6-aba3-c9a118f453a5" providerId="ADAL" clId="{C93669EE-876C-4FDB-84E4-D8C8EA6847B1}" dt="2023-12-21T11:13:37.904" v="4" actId="47"/>
        <pc:sldMkLst>
          <pc:docMk/>
          <pc:sldMk cId="1809974266" sldId="318"/>
        </pc:sldMkLst>
      </pc:sldChg>
      <pc:sldChg chg="addSp delSp modSp mod modAnim">
        <pc:chgData name="Rebeca Maria Staicu Berceanu" userId="8c489896-6b9d-48a6-aba3-c9a118f453a5" providerId="ADAL" clId="{C93669EE-876C-4FDB-84E4-D8C8EA6847B1}" dt="2023-12-21T11:18:52.316" v="22"/>
        <pc:sldMkLst>
          <pc:docMk/>
          <pc:sldMk cId="2638686987" sldId="331"/>
        </pc:sldMkLst>
      </pc:sldChg>
      <pc:sldChg chg="addSp delSp modSp mod modAnim">
        <pc:chgData name="Rebeca Maria Staicu Berceanu" userId="8c489896-6b9d-48a6-aba3-c9a118f453a5" providerId="ADAL" clId="{C93669EE-876C-4FDB-84E4-D8C8EA6847B1}" dt="2023-12-21T11:18:55.189" v="24"/>
        <pc:sldMkLst>
          <pc:docMk/>
          <pc:sldMk cId="3897762635" sldId="336"/>
        </pc:sldMkLst>
      </pc:sldChg>
      <pc:sldChg chg="addSp delSp modSp mod modAnim">
        <pc:chgData name="Rebeca Maria Staicu Berceanu" userId="8c489896-6b9d-48a6-aba3-c9a118f453a5" providerId="ADAL" clId="{C93669EE-876C-4FDB-84E4-D8C8EA6847B1}" dt="2023-12-21T11:26:24.662" v="30"/>
        <pc:sldMkLst>
          <pc:docMk/>
          <pc:sldMk cId="2455367523" sldId="338"/>
        </pc:sldMkLst>
      </pc:sldChg>
      <pc:sldChg chg="del">
        <pc:chgData name="Rebeca Maria Staicu Berceanu" userId="8c489896-6b9d-48a6-aba3-c9a118f453a5" providerId="ADAL" clId="{C93669EE-876C-4FDB-84E4-D8C8EA6847B1}" dt="2023-12-21T11:11:23.486" v="2" actId="47"/>
        <pc:sldMkLst>
          <pc:docMk/>
          <pc:sldMk cId="3843106006" sldId="342"/>
        </pc:sldMkLst>
      </pc:sldChg>
      <pc:sldChg chg="addSp delSp modSp mod modAnim">
        <pc:chgData name="Rebeca Maria Staicu Berceanu" userId="8c489896-6b9d-48a6-aba3-c9a118f453a5" providerId="ADAL" clId="{C93669EE-876C-4FDB-84E4-D8C8EA6847B1}" dt="2023-12-21T11:26:26.773" v="32"/>
        <pc:sldMkLst>
          <pc:docMk/>
          <pc:sldMk cId="2329678952" sldId="348"/>
        </pc:sldMkLst>
      </pc:sldChg>
      <pc:sldChg chg="modSp add">
        <pc:chgData name="Rebeca Maria Staicu Berceanu" userId="8c489896-6b9d-48a6-aba3-c9a118f453a5" providerId="ADAL" clId="{C93669EE-876C-4FDB-84E4-D8C8EA6847B1}" dt="2023-12-21T11:11:17.834" v="1"/>
        <pc:sldMkLst>
          <pc:docMk/>
          <pc:sldMk cId="3698237054" sldId="352"/>
        </pc:sldMkLst>
      </pc:sldChg>
      <pc:sldChg chg="addSp delSp modSp mod modAnim">
        <pc:chgData name="Rebeca Maria Staicu Berceanu" userId="8c489896-6b9d-48a6-aba3-c9a118f453a5" providerId="ADAL" clId="{C93669EE-876C-4FDB-84E4-D8C8EA6847B1}" dt="2023-12-21T11:18:43.953" v="18"/>
        <pc:sldMkLst>
          <pc:docMk/>
          <pc:sldMk cId="1674780878" sldId="369"/>
        </pc:sldMkLst>
      </pc:sldChg>
      <pc:sldChg chg="addSp delSp modSp mod modAnim">
        <pc:chgData name="Rebeca Maria Staicu Berceanu" userId="8c489896-6b9d-48a6-aba3-c9a118f453a5" providerId="ADAL" clId="{C93669EE-876C-4FDB-84E4-D8C8EA6847B1}" dt="2023-12-21T11:26:29.045" v="34"/>
        <pc:sldMkLst>
          <pc:docMk/>
          <pc:sldMk cId="1112744215" sldId="370"/>
        </pc:sldMkLst>
      </pc:sldChg>
      <pc:sldChg chg="addSp delSp modSp mod modAnim">
        <pc:chgData name="Rebeca Maria Staicu Berceanu" userId="8c489896-6b9d-48a6-aba3-c9a118f453a5" providerId="ADAL" clId="{C93669EE-876C-4FDB-84E4-D8C8EA6847B1}" dt="2023-12-21T11:18:46.873" v="20"/>
        <pc:sldMkLst>
          <pc:docMk/>
          <pc:sldMk cId="2927775151" sldId="377"/>
        </pc:sldMkLst>
      </pc:sldChg>
      <pc:sldChg chg="addSp delSp modSp mod modAnim">
        <pc:chgData name="Rebeca Maria Staicu Berceanu" userId="8c489896-6b9d-48a6-aba3-c9a118f453a5" providerId="ADAL" clId="{C93669EE-876C-4FDB-84E4-D8C8EA6847B1}" dt="2023-12-21T11:19:00.582" v="28"/>
        <pc:sldMkLst>
          <pc:docMk/>
          <pc:sldMk cId="1304090825" sldId="591"/>
        </pc:sldMkLst>
      </pc:sldChg>
      <pc:sldChg chg="addSp delSp modSp mod modAnim">
        <pc:chgData name="Rebeca Maria Staicu Berceanu" userId="8c489896-6b9d-48a6-aba3-c9a118f453a5" providerId="ADAL" clId="{C93669EE-876C-4FDB-84E4-D8C8EA6847B1}" dt="2023-12-21T11:26:33.573" v="36"/>
        <pc:sldMkLst>
          <pc:docMk/>
          <pc:sldMk cId="4177481270" sldId="592"/>
        </pc:sldMkLst>
      </pc:sldChg>
      <pc:sldChg chg="addSp delSp modSp mod modAnim">
        <pc:chgData name="Rebeca Maria Staicu Berceanu" userId="8c489896-6b9d-48a6-aba3-c9a118f453a5" providerId="ADAL" clId="{C93669EE-876C-4FDB-84E4-D8C8EA6847B1}" dt="2023-12-21T11:18:57.623" v="26"/>
        <pc:sldMkLst>
          <pc:docMk/>
          <pc:sldMk cId="4022582232" sldId="593"/>
        </pc:sldMkLst>
      </pc:sldChg>
      <pc:sldChg chg="add">
        <pc:chgData name="Rebeca Maria Staicu Berceanu" userId="8c489896-6b9d-48a6-aba3-c9a118f453a5" providerId="ADAL" clId="{C93669EE-876C-4FDB-84E4-D8C8EA6847B1}" dt="2023-12-21T11:27:02.262" v="39"/>
        <pc:sldMkLst>
          <pc:docMk/>
          <pc:sldMk cId="367222070" sldId="605"/>
        </pc:sldMkLst>
      </pc:sldChg>
      <pc:sldChg chg="add del">
        <pc:chgData name="Rebeca Maria Staicu Berceanu" userId="8c489896-6b9d-48a6-aba3-c9a118f453a5" providerId="ADAL" clId="{C93669EE-876C-4FDB-84E4-D8C8EA6847B1}" dt="2023-12-21T11:27:20.450" v="44" actId="47"/>
        <pc:sldMkLst>
          <pc:docMk/>
          <pc:sldMk cId="1883697652" sldId="607"/>
        </pc:sldMkLst>
      </pc:sldChg>
      <pc:sldChg chg="del">
        <pc:chgData name="Rebeca Maria Staicu Berceanu" userId="8c489896-6b9d-48a6-aba3-c9a118f453a5" providerId="ADAL" clId="{C93669EE-876C-4FDB-84E4-D8C8EA6847B1}" dt="2023-12-21T11:27:33.856" v="48" actId="47"/>
        <pc:sldMkLst>
          <pc:docMk/>
          <pc:sldMk cId="3606291980" sldId="611"/>
        </pc:sldMkLst>
      </pc:sldChg>
      <pc:sldChg chg="del">
        <pc:chgData name="Rebeca Maria Staicu Berceanu" userId="8c489896-6b9d-48a6-aba3-c9a118f453a5" providerId="ADAL" clId="{C93669EE-876C-4FDB-84E4-D8C8EA6847B1}" dt="2023-12-21T11:13:45.214" v="6" actId="47"/>
        <pc:sldMkLst>
          <pc:docMk/>
          <pc:sldMk cId="4242988088" sldId="612"/>
        </pc:sldMkLst>
      </pc:sldChg>
      <pc:sldChg chg="del">
        <pc:chgData name="Rebeca Maria Staicu Berceanu" userId="8c489896-6b9d-48a6-aba3-c9a118f453a5" providerId="ADAL" clId="{C93669EE-876C-4FDB-84E4-D8C8EA6847B1}" dt="2023-12-21T11:27:23.810" v="46" actId="47"/>
        <pc:sldMkLst>
          <pc:docMk/>
          <pc:sldMk cId="3679213256" sldId="617"/>
        </pc:sldMkLst>
      </pc:sldChg>
      <pc:sldChg chg="del">
        <pc:chgData name="Rebeca Maria Staicu Berceanu" userId="8c489896-6b9d-48a6-aba3-c9a118f453a5" providerId="ADAL" clId="{C93669EE-876C-4FDB-84E4-D8C8EA6847B1}" dt="2023-12-21T11:27:03.943" v="40" actId="47"/>
        <pc:sldMkLst>
          <pc:docMk/>
          <pc:sldMk cId="4249572832" sldId="645"/>
        </pc:sldMkLst>
      </pc:sldChg>
      <pc:sldChg chg="del">
        <pc:chgData name="Rebeca Maria Staicu Berceanu" userId="8c489896-6b9d-48a6-aba3-c9a118f453a5" providerId="ADAL" clId="{C93669EE-876C-4FDB-84E4-D8C8EA6847B1}" dt="2023-12-21T11:27:14.157" v="42" actId="47"/>
        <pc:sldMkLst>
          <pc:docMk/>
          <pc:sldMk cId="883172147" sldId="647"/>
        </pc:sldMkLst>
      </pc:sldChg>
      <pc:sldChg chg="add">
        <pc:chgData name="Rebeca Maria Staicu Berceanu" userId="8c489896-6b9d-48a6-aba3-c9a118f453a5" providerId="ADAL" clId="{C93669EE-876C-4FDB-84E4-D8C8EA6847B1}" dt="2023-12-21T11:13:35.813" v="3"/>
        <pc:sldMkLst>
          <pc:docMk/>
          <pc:sldMk cId="2734459277" sldId="648"/>
        </pc:sldMkLst>
      </pc:sldChg>
      <pc:sldChg chg="add">
        <pc:chgData name="Rebeca Maria Staicu Berceanu" userId="8c489896-6b9d-48a6-aba3-c9a118f453a5" providerId="ADAL" clId="{C93669EE-876C-4FDB-84E4-D8C8EA6847B1}" dt="2023-12-21T11:13:43.187" v="5"/>
        <pc:sldMkLst>
          <pc:docMk/>
          <pc:sldMk cId="3351530854" sldId="649"/>
        </pc:sldMkLst>
      </pc:sldChg>
      <pc:sldChg chg="add">
        <pc:chgData name="Rebeca Maria Staicu Berceanu" userId="8c489896-6b9d-48a6-aba3-c9a118f453a5" providerId="ADAL" clId="{C93669EE-876C-4FDB-84E4-D8C8EA6847B1}" dt="2023-12-21T11:13:51.594" v="7"/>
        <pc:sldMkLst>
          <pc:docMk/>
          <pc:sldMk cId="2391514236" sldId="650"/>
        </pc:sldMkLst>
      </pc:sldChg>
      <pc:sldChg chg="add">
        <pc:chgData name="Rebeca Maria Staicu Berceanu" userId="8c489896-6b9d-48a6-aba3-c9a118f453a5" providerId="ADAL" clId="{C93669EE-876C-4FDB-84E4-D8C8EA6847B1}" dt="2023-12-21T11:27:32.385" v="47"/>
        <pc:sldMkLst>
          <pc:docMk/>
          <pc:sldMk cId="4163575214" sldId="655"/>
        </pc:sldMkLst>
      </pc:sldChg>
      <pc:sldChg chg="add setBg">
        <pc:chgData name="Rebeca Maria Staicu Berceanu" userId="8c489896-6b9d-48a6-aba3-c9a118f453a5" providerId="ADAL" clId="{C93669EE-876C-4FDB-84E4-D8C8EA6847B1}" dt="2023-12-21T11:26:56.456" v="37"/>
        <pc:sldMkLst>
          <pc:docMk/>
          <pc:sldMk cId="385276344" sldId="656"/>
        </pc:sldMkLst>
      </pc:sldChg>
      <pc:sldChg chg="add">
        <pc:chgData name="Rebeca Maria Staicu Berceanu" userId="8c489896-6b9d-48a6-aba3-c9a118f453a5" providerId="ADAL" clId="{C93669EE-876C-4FDB-84E4-D8C8EA6847B1}" dt="2023-12-21T11:27:22.452" v="45"/>
        <pc:sldMkLst>
          <pc:docMk/>
          <pc:sldMk cId="4223976146" sldId="657"/>
        </pc:sldMkLst>
      </pc:sldChg>
    </pc:docChg>
  </pc:docChgLst>
  <pc:docChgLst>
    <pc:chgData name="Rosa María Cabrera Corchos" userId="f1659fda-de31-4a64-8d16-4a5c28fbfcfc" providerId="ADAL" clId="{2D67A1E6-3044-4EAE-B573-E01DD849FE87}"/>
    <pc:docChg chg="modSld">
      <pc:chgData name="Rosa María Cabrera Corchos" userId="f1659fda-de31-4a64-8d16-4a5c28fbfcfc" providerId="ADAL" clId="{2D67A1E6-3044-4EAE-B573-E01DD849FE87}" dt="2022-01-26T18:03:36.560" v="29" actId="403"/>
      <pc:docMkLst>
        <pc:docMk/>
      </pc:docMkLst>
      <pc:sldChg chg="modSp mod">
        <pc:chgData name="Rosa María Cabrera Corchos" userId="f1659fda-de31-4a64-8d16-4a5c28fbfcfc" providerId="ADAL" clId="{2D67A1E6-3044-4EAE-B573-E01DD849FE87}" dt="2022-01-26T18:02:44.650" v="28" actId="1036"/>
        <pc:sldMkLst>
          <pc:docMk/>
          <pc:sldMk cId="3843106006" sldId="342"/>
        </pc:sldMkLst>
      </pc:sldChg>
      <pc:sldChg chg="modSp">
        <pc:chgData name="Rosa María Cabrera Corchos" userId="f1659fda-de31-4a64-8d16-4a5c28fbfcfc" providerId="ADAL" clId="{2D67A1E6-3044-4EAE-B573-E01DD849FE87}" dt="2022-01-26T18:03:36.560" v="29" actId="403"/>
        <pc:sldMkLst>
          <pc:docMk/>
          <pc:sldMk cId="4177481270" sldId="592"/>
        </pc:sldMkLst>
      </pc:sldChg>
    </pc:docChg>
  </pc:docChgLst>
  <pc:docChgLst>
    <pc:chgData name="Neus Murcia Sadurní" userId="2c674b4e-4ed0-4f71-9773-0e903b570d67" providerId="ADAL" clId="{056E87AA-044B-4EC8-A5C7-F5DD5DAFCA9C}"/>
    <pc:docChg chg="delSld">
      <pc:chgData name="Neus Murcia Sadurní" userId="2c674b4e-4ed0-4f71-9773-0e903b570d67" providerId="ADAL" clId="{056E87AA-044B-4EC8-A5C7-F5DD5DAFCA9C}" dt="2022-01-16T12:14:06.808" v="1" actId="2696"/>
      <pc:docMkLst>
        <pc:docMk/>
      </pc:docMkLst>
      <pc:sldChg chg="del">
        <pc:chgData name="Neus Murcia Sadurní" userId="2c674b4e-4ed0-4f71-9773-0e903b570d67" providerId="ADAL" clId="{056E87AA-044B-4EC8-A5C7-F5DD5DAFCA9C}" dt="2022-01-16T12:13:47.236" v="0" actId="2696"/>
        <pc:sldMkLst>
          <pc:docMk/>
          <pc:sldMk cId="2839987236" sldId="257"/>
        </pc:sldMkLst>
      </pc:sldChg>
      <pc:sldChg chg="del">
        <pc:chgData name="Neus Murcia Sadurní" userId="2c674b4e-4ed0-4f71-9773-0e903b570d67" providerId="ADAL" clId="{056E87AA-044B-4EC8-A5C7-F5DD5DAFCA9C}" dt="2022-01-16T12:13:47.236" v="0" actId="2696"/>
        <pc:sldMkLst>
          <pc:docMk/>
          <pc:sldMk cId="2274150714" sldId="259"/>
        </pc:sldMkLst>
      </pc:sldChg>
      <pc:sldChg chg="del">
        <pc:chgData name="Neus Murcia Sadurní" userId="2c674b4e-4ed0-4f71-9773-0e903b570d67" providerId="ADAL" clId="{056E87AA-044B-4EC8-A5C7-F5DD5DAFCA9C}" dt="2022-01-16T12:13:47.236" v="0" actId="2696"/>
        <pc:sldMkLst>
          <pc:docMk/>
          <pc:sldMk cId="2720126458" sldId="602"/>
        </pc:sldMkLst>
      </pc:sldChg>
      <pc:sldChg chg="del">
        <pc:chgData name="Neus Murcia Sadurní" userId="2c674b4e-4ed0-4f71-9773-0e903b570d67" providerId="ADAL" clId="{056E87AA-044B-4EC8-A5C7-F5DD5DAFCA9C}" dt="2022-01-16T12:13:47.236" v="0" actId="2696"/>
        <pc:sldMkLst>
          <pc:docMk/>
          <pc:sldMk cId="3286338786" sldId="609"/>
        </pc:sldMkLst>
      </pc:sldChg>
      <pc:sldChg chg="del">
        <pc:chgData name="Neus Murcia Sadurní" userId="2c674b4e-4ed0-4f71-9773-0e903b570d67" providerId="ADAL" clId="{056E87AA-044B-4EC8-A5C7-F5DD5DAFCA9C}" dt="2022-01-16T12:14:06.808" v="1" actId="2696"/>
        <pc:sldMkLst>
          <pc:docMk/>
          <pc:sldMk cId="1200396821" sldId="610"/>
        </pc:sldMkLst>
      </pc:sldChg>
      <pc:sldChg chg="del">
        <pc:chgData name="Neus Murcia Sadurní" userId="2c674b4e-4ed0-4f71-9773-0e903b570d67" providerId="ADAL" clId="{056E87AA-044B-4EC8-A5C7-F5DD5DAFCA9C}" dt="2022-01-16T12:14:06.808" v="1" actId="2696"/>
        <pc:sldMkLst>
          <pc:docMk/>
          <pc:sldMk cId="4192630712" sldId="611"/>
        </pc:sldMkLst>
      </pc:sldChg>
      <pc:sldChg chg="del">
        <pc:chgData name="Neus Murcia Sadurní" userId="2c674b4e-4ed0-4f71-9773-0e903b570d67" providerId="ADAL" clId="{056E87AA-044B-4EC8-A5C7-F5DD5DAFCA9C}" dt="2022-01-16T12:14:06.808" v="1" actId="2696"/>
        <pc:sldMkLst>
          <pc:docMk/>
          <pc:sldMk cId="594576380" sldId="612"/>
        </pc:sldMkLst>
      </pc:sldChg>
      <pc:sldChg chg="del">
        <pc:chgData name="Neus Murcia Sadurní" userId="2c674b4e-4ed0-4f71-9773-0e903b570d67" providerId="ADAL" clId="{056E87AA-044B-4EC8-A5C7-F5DD5DAFCA9C}" dt="2022-01-16T12:14:06.808" v="1" actId="2696"/>
        <pc:sldMkLst>
          <pc:docMk/>
          <pc:sldMk cId="3088306839" sldId="613"/>
        </pc:sldMkLst>
      </pc:sldChg>
    </pc:docChg>
  </pc:docChgLst>
  <pc:docChgLst>
    <pc:chgData name="Rosa María Cabrera Corchos" userId="f1659fda-de31-4a64-8d16-4a5c28fbfcfc" providerId="ADAL" clId="{C874AAC4-3DE5-4EB8-92CF-AA76404B3005}"/>
    <pc:docChg chg="delSld modSld">
      <pc:chgData name="Rosa María Cabrera Corchos" userId="f1659fda-de31-4a64-8d16-4a5c28fbfcfc" providerId="ADAL" clId="{C874AAC4-3DE5-4EB8-92CF-AA76404B3005}" dt="2025-01-29T17:10:43.281" v="25" actId="47"/>
      <pc:docMkLst>
        <pc:docMk/>
      </pc:docMkLst>
      <pc:sldChg chg="modNotesTx">
        <pc:chgData name="Rosa María Cabrera Corchos" userId="f1659fda-de31-4a64-8d16-4a5c28fbfcfc" providerId="ADAL" clId="{C874AAC4-3DE5-4EB8-92CF-AA76404B3005}" dt="2025-01-25T20:25:42.713" v="23" actId="6549"/>
        <pc:sldMkLst>
          <pc:docMk/>
          <pc:sldMk cId="886091329" sldId="291"/>
        </pc:sldMkLst>
      </pc:sldChg>
      <pc:sldChg chg="modSp mod">
        <pc:chgData name="Rosa María Cabrera Corchos" userId="f1659fda-de31-4a64-8d16-4a5c28fbfcfc" providerId="ADAL" clId="{C874AAC4-3DE5-4EB8-92CF-AA76404B3005}" dt="2025-01-25T20:25:19.764" v="22" actId="207"/>
        <pc:sldMkLst>
          <pc:docMk/>
          <pc:sldMk cId="2455367523" sldId="338"/>
        </pc:sldMkLst>
        <pc:spChg chg="mod">
          <ac:chgData name="Rosa María Cabrera Corchos" userId="f1659fda-de31-4a64-8d16-4a5c28fbfcfc" providerId="ADAL" clId="{C874AAC4-3DE5-4EB8-92CF-AA76404B3005}" dt="2025-01-25T20:25:19.764" v="22" actId="207"/>
          <ac:spMkLst>
            <pc:docMk/>
            <pc:sldMk cId="2455367523" sldId="338"/>
            <ac:spMk id="53" creationId="{4295DEBC-4AA1-4747-A7E0-7E8217F71E29}"/>
          </ac:spMkLst>
        </pc:spChg>
        <pc:spChg chg="mod">
          <ac:chgData name="Rosa María Cabrera Corchos" userId="f1659fda-de31-4a64-8d16-4a5c28fbfcfc" providerId="ADAL" clId="{C874AAC4-3DE5-4EB8-92CF-AA76404B3005}" dt="2025-01-25T20:25:12.329" v="21" actId="207"/>
          <ac:spMkLst>
            <pc:docMk/>
            <pc:sldMk cId="2455367523" sldId="338"/>
            <ac:spMk id="54" creationId="{67103580-7AFF-4804-9D0D-638A26E1694B}"/>
          </ac:spMkLst>
        </pc:spChg>
      </pc:sldChg>
      <pc:sldChg chg="del">
        <pc:chgData name="Rosa María Cabrera Corchos" userId="f1659fda-de31-4a64-8d16-4a5c28fbfcfc" providerId="ADAL" clId="{C874AAC4-3DE5-4EB8-92CF-AA76404B3005}" dt="2025-01-29T17:10:43.281" v="25" actId="47"/>
        <pc:sldMkLst>
          <pc:docMk/>
          <pc:sldMk cId="367222070" sldId="605"/>
        </pc:sldMkLst>
      </pc:sldChg>
      <pc:sldChg chg="modSp mod modNotesTx">
        <pc:chgData name="Rosa María Cabrera Corchos" userId="f1659fda-de31-4a64-8d16-4a5c28fbfcfc" providerId="ADAL" clId="{C874AAC4-3DE5-4EB8-92CF-AA76404B3005}" dt="2025-01-29T17:09:47.423" v="24"/>
        <pc:sldMkLst>
          <pc:docMk/>
          <pc:sldMk cId="708348372" sldId="659"/>
        </pc:sldMkLst>
        <pc:spChg chg="mod">
          <ac:chgData name="Rosa María Cabrera Corchos" userId="f1659fda-de31-4a64-8d16-4a5c28fbfcfc" providerId="ADAL" clId="{C874AAC4-3DE5-4EB8-92CF-AA76404B3005}" dt="2025-01-25T20:24:39.838" v="20" actId="1036"/>
          <ac:spMkLst>
            <pc:docMk/>
            <pc:sldMk cId="708348372" sldId="659"/>
            <ac:spMk id="8" creationId="{8BC07BB4-6026-FEB0-7113-3561C9044851}"/>
          </ac:spMkLst>
        </pc:spChg>
      </pc:sldChg>
    </pc:docChg>
  </pc:docChgLst>
  <pc:docChgLst>
    <pc:chgData name="Neus Murcia Sadurní" userId="S::1567593@uab.cat::2c674b4e-4ed0-4f71-9773-0e903b570d67" providerId="AD" clId="Web-{5E049963-8C2A-F752-25DA-EB5A98EC8BDC}"/>
    <pc:docChg chg="modSld">
      <pc:chgData name="Neus Murcia Sadurní" userId="S::1567593@uab.cat::2c674b4e-4ed0-4f71-9773-0e903b570d67" providerId="AD" clId="Web-{5E049963-8C2A-F752-25DA-EB5A98EC8BDC}" dt="2021-10-08T08:58:34.351" v="0" actId="20577"/>
      <pc:docMkLst>
        <pc:docMk/>
      </pc:docMkLst>
      <pc:sldChg chg="modSp">
        <pc:chgData name="Neus Murcia Sadurní" userId="S::1567593@uab.cat::2c674b4e-4ed0-4f71-9773-0e903b570d67" providerId="AD" clId="Web-{5E049963-8C2A-F752-25DA-EB5A98EC8BDC}" dt="2021-10-08T08:58:34.351" v="0" actId="20577"/>
        <pc:sldMkLst>
          <pc:docMk/>
          <pc:sldMk cId="2927775151" sldId="377"/>
        </pc:sldMkLst>
      </pc:sldChg>
    </pc:docChg>
  </pc:docChgLst>
  <pc:docChgLst>
    <pc:chgData name="Rosa María Cabrera Corchos" userId="f1659fda-de31-4a64-8d16-4a5c28fbfcfc" providerId="ADAL" clId="{FC39AFD4-EDB9-4B50-9047-FC4A8A60AEF3}"/>
    <pc:docChg chg="delSld">
      <pc:chgData name="Rosa María Cabrera Corchos" userId="f1659fda-de31-4a64-8d16-4a5c28fbfcfc" providerId="ADAL" clId="{FC39AFD4-EDB9-4B50-9047-FC4A8A60AEF3}" dt="2023-02-01T13:55:06.921" v="0" actId="2696"/>
      <pc:docMkLst>
        <pc:docMk/>
      </pc:docMkLst>
      <pc:sldChg chg="del">
        <pc:chgData name="Rosa María Cabrera Corchos" userId="f1659fda-de31-4a64-8d16-4a5c28fbfcfc" providerId="ADAL" clId="{FC39AFD4-EDB9-4B50-9047-FC4A8A60AEF3}" dt="2023-02-01T13:55:06.921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FC39AFD4-EDB9-4B50-9047-FC4A8A60AEF3}" dt="2023-02-01T13:55:06.921" v="0" actId="2696"/>
        <pc:sldMkLst>
          <pc:docMk/>
          <pc:sldMk cId="850449991" sldId="606"/>
        </pc:sldMkLst>
      </pc:sldChg>
    </pc:docChg>
  </pc:docChgLst>
  <pc:docChgLst>
    <pc:chgData name="Max Aragall Borràs" userId="87e097e4-5d98-43bc-9596-3648e60b41d0" providerId="ADAL" clId="{619710A5-ED2E-4877-8728-7C242D467212}"/>
    <pc:docChg chg="addSld delSld modSld">
      <pc:chgData name="Max Aragall Borràs" userId="87e097e4-5d98-43bc-9596-3648e60b41d0" providerId="ADAL" clId="{619710A5-ED2E-4877-8728-7C242D467212}" dt="2022-12-15T10:06:56.605" v="5"/>
      <pc:docMkLst>
        <pc:docMk/>
      </pc:docMkLst>
      <pc:sldChg chg="add setBg">
        <pc:chgData name="Max Aragall Borràs" userId="87e097e4-5d98-43bc-9596-3648e60b41d0" providerId="ADAL" clId="{619710A5-ED2E-4877-8728-7C242D467212}" dt="2022-12-15T10:06:56.605" v="5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619710A5-ED2E-4877-8728-7C242D467212}" dt="2022-12-15T10:03:16.819" v="1"/>
        <pc:sldMkLst>
          <pc:docMk/>
          <pc:sldMk cId="2985893853" sldId="308"/>
        </pc:sldMkLst>
      </pc:sldChg>
      <pc:sldChg chg="add del">
        <pc:chgData name="Max Aragall Borràs" userId="87e097e4-5d98-43bc-9596-3648e60b41d0" providerId="ADAL" clId="{619710A5-ED2E-4877-8728-7C242D467212}" dt="2022-12-15T10:03:16.819" v="1"/>
        <pc:sldMkLst>
          <pc:docMk/>
          <pc:sldMk cId="1809974266" sldId="318"/>
        </pc:sldMkLst>
      </pc:sldChg>
      <pc:sldChg chg="modSp">
        <pc:chgData name="Max Aragall Borràs" userId="87e097e4-5d98-43bc-9596-3648e60b41d0" providerId="ADAL" clId="{619710A5-ED2E-4877-8728-7C242D467212}" dt="2022-12-15T10:05:37.445" v="3" actId="20577"/>
        <pc:sldMkLst>
          <pc:docMk/>
          <pc:sldMk cId="2927775151" sldId="377"/>
        </pc:sldMkLst>
      </pc:sldChg>
      <pc:sldChg chg="add">
        <pc:chgData name="Max Aragall Borràs" userId="87e097e4-5d98-43bc-9596-3648e60b41d0" providerId="ADAL" clId="{619710A5-ED2E-4877-8728-7C242D467212}" dt="2022-12-15T10:06:56.605" v="5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619710A5-ED2E-4877-8728-7C242D467212}" dt="2022-12-15T10:06:56.605" v="5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619710A5-ED2E-4877-8728-7C242D467212}" dt="2022-12-15T10:06:38.954" v="4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619710A5-ED2E-4877-8728-7C242D467212}" dt="2022-12-15T10:06:38.954" v="4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619710A5-ED2E-4877-8728-7C242D467212}" dt="2022-12-15T10:06:38.954" v="4" actId="47"/>
        <pc:sldMkLst>
          <pc:docMk/>
          <pc:sldMk cId="2124201775" sldId="609"/>
        </pc:sldMkLst>
      </pc:sldChg>
      <pc:sldChg chg="add">
        <pc:chgData name="Max Aragall Borràs" userId="87e097e4-5d98-43bc-9596-3648e60b41d0" providerId="ADAL" clId="{619710A5-ED2E-4877-8728-7C242D467212}" dt="2022-12-15T10:03:16.819" v="1"/>
        <pc:sldMkLst>
          <pc:docMk/>
          <pc:sldMk cId="4242988088" sldId="612"/>
        </pc:sldMkLst>
      </pc:sldChg>
      <pc:sldChg chg="del">
        <pc:chgData name="Max Aragall Borràs" userId="87e097e4-5d98-43bc-9596-3648e60b41d0" providerId="ADAL" clId="{619710A5-ED2E-4877-8728-7C242D467212}" dt="2022-12-15T10:02:57.083" v="0" actId="47"/>
        <pc:sldMkLst>
          <pc:docMk/>
          <pc:sldMk cId="4242988088" sldId="614"/>
        </pc:sldMkLst>
      </pc:sldChg>
    </pc:docChg>
  </pc:docChgLst>
  <pc:docChgLst>
    <pc:chgData name="Belén Bermejo Gálvez" userId="f1808d04-3c45-42c6-8782-2112856f2a66" providerId="ADAL" clId="{7C34D5CE-EB7E-4741-9F15-3AC4D9C67D86}"/>
    <pc:docChg chg="delSld modSld">
      <pc:chgData name="Belén Bermejo Gálvez" userId="f1808d04-3c45-42c6-8782-2112856f2a66" providerId="ADAL" clId="{7C34D5CE-EB7E-4741-9F15-3AC4D9C67D86}" dt="2025-03-26T10:45:52.831" v="2" actId="47"/>
      <pc:docMkLst>
        <pc:docMk/>
      </pc:docMkLst>
      <pc:sldChg chg="del">
        <pc:chgData name="Belén Bermejo Gálvez" userId="f1808d04-3c45-42c6-8782-2112856f2a66" providerId="ADAL" clId="{7C34D5CE-EB7E-4741-9F15-3AC4D9C67D86}" dt="2025-03-26T10:45:52.831" v="2" actId="47"/>
        <pc:sldMkLst>
          <pc:docMk/>
          <pc:sldMk cId="2638686987" sldId="331"/>
        </pc:sldMkLst>
      </pc:sldChg>
      <pc:sldChg chg="addSp modSp mod">
        <pc:chgData name="Belén Bermejo Gálvez" userId="f1808d04-3c45-42c6-8782-2112856f2a66" providerId="ADAL" clId="{7C34D5CE-EB7E-4741-9F15-3AC4D9C67D86}" dt="2025-03-26T10:45:42.366" v="1"/>
        <pc:sldMkLst>
          <pc:docMk/>
          <pc:sldMk cId="2927775151" sldId="377"/>
        </pc:sldMkLst>
        <pc:spChg chg="mod">
          <ac:chgData name="Belén Bermejo Gálvez" userId="f1808d04-3c45-42c6-8782-2112856f2a66" providerId="ADAL" clId="{7C34D5CE-EB7E-4741-9F15-3AC4D9C67D86}" dt="2025-03-26T10:45:42.366" v="1"/>
          <ac:spMkLst>
            <pc:docMk/>
            <pc:sldMk cId="2927775151" sldId="377"/>
            <ac:spMk id="5" creationId="{341E58DE-6B6C-1434-D05B-EFDD103553CD}"/>
          </ac:spMkLst>
        </pc:spChg>
        <pc:spChg chg="mod">
          <ac:chgData name="Belén Bermejo Gálvez" userId="f1808d04-3c45-42c6-8782-2112856f2a66" providerId="ADAL" clId="{7C34D5CE-EB7E-4741-9F15-3AC4D9C67D86}" dt="2025-03-26T10:45:36.897" v="0" actId="1076"/>
          <ac:spMkLst>
            <pc:docMk/>
            <pc:sldMk cId="2927775151" sldId="377"/>
            <ac:spMk id="11" creationId="{D7BEF395-B922-47E9-B161-7EAF4FF2B771}"/>
          </ac:spMkLst>
        </pc:spChg>
        <pc:grpChg chg="add mod">
          <ac:chgData name="Belén Bermejo Gálvez" userId="f1808d04-3c45-42c6-8782-2112856f2a66" providerId="ADAL" clId="{7C34D5CE-EB7E-4741-9F15-3AC4D9C67D86}" dt="2025-03-26T10:45:42.366" v="1"/>
          <ac:grpSpMkLst>
            <pc:docMk/>
            <pc:sldMk cId="2927775151" sldId="377"/>
            <ac:grpSpMk id="4" creationId="{8A30264D-3616-41CD-9641-787551A5D94F}"/>
          </ac:grpSpMkLst>
        </pc:grpChg>
        <pc:picChg chg="mod">
          <ac:chgData name="Belén Bermejo Gálvez" userId="f1808d04-3c45-42c6-8782-2112856f2a66" providerId="ADAL" clId="{7C34D5CE-EB7E-4741-9F15-3AC4D9C67D86}" dt="2025-03-26T10:45:42.366" v="1"/>
          <ac:picMkLst>
            <pc:docMk/>
            <pc:sldMk cId="2927775151" sldId="377"/>
            <ac:picMk id="6" creationId="{456CC99A-AF7B-81D2-AE1C-97DBC7D2069E}"/>
          </ac:picMkLst>
        </pc:picChg>
        <pc:picChg chg="mod">
          <ac:chgData name="Belén Bermejo Gálvez" userId="f1808d04-3c45-42c6-8782-2112856f2a66" providerId="ADAL" clId="{7C34D5CE-EB7E-4741-9F15-3AC4D9C67D86}" dt="2025-03-26T10:45:36.897" v="0" actId="1076"/>
          <ac:picMkLst>
            <pc:docMk/>
            <pc:sldMk cId="2927775151" sldId="377"/>
            <ac:picMk id="12" creationId="{E1229F09-1860-400C-8F1A-D8CFB955752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25977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60536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32682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12313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2.wdp"/><Relationship Id="rId7" Type="http://schemas.openxmlformats.org/officeDocument/2006/relationships/hyperlink" Target="https://www.uab.cat/web/estudiar/llistat-de-graus/pla-d-estudis/guies-docents/x-1345467811508.html?param1=1345740822330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x-1345467811493.html?param1=1345740822330" TargetMode="External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x-1345467819221.html?param1=134574082233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x-1345467811493.html?param1=1345740822330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x-1216708251447.html?param1=1345740822330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2.png"/><Relationship Id="rId18" Type="http://schemas.openxmlformats.org/officeDocument/2006/relationships/image" Target="../media/image6.png"/><Relationship Id="rId3" Type="http://schemas.openxmlformats.org/officeDocument/2006/relationships/image" Target="../media/image55.jpeg"/><Relationship Id="rId7" Type="http://schemas.openxmlformats.org/officeDocument/2006/relationships/image" Target="../media/image4.png"/><Relationship Id="rId12" Type="http://schemas.openxmlformats.org/officeDocument/2006/relationships/image" Target="../media/image61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microsoft.com/office/2007/relationships/hdphoto" Target="../media/hdphoto3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4.jpeg"/><Relationship Id="rId7" Type="http://schemas.openxmlformats.org/officeDocument/2006/relationships/image" Target="../media/image66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5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jpeg"/><Relationship Id="rId3" Type="http://schemas.openxmlformats.org/officeDocument/2006/relationships/image" Target="../media/image67.png"/><Relationship Id="rId7" Type="http://schemas.openxmlformats.org/officeDocument/2006/relationships/image" Target="../media/image69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72.png"/><Relationship Id="rId4" Type="http://schemas.microsoft.com/office/2007/relationships/hdphoto" Target="../media/hdphoto5.wdp"/><Relationship Id="rId9" Type="http://schemas.openxmlformats.org/officeDocument/2006/relationships/image" Target="../media/image71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74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76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75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78.jpeg"/><Relationship Id="rId7" Type="http://schemas.openxmlformats.org/officeDocument/2006/relationships/image" Target="../media/image80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6.wdp"/><Relationship Id="rId10" Type="http://schemas.openxmlformats.org/officeDocument/2006/relationships/image" Target="../media/image5.svg"/><Relationship Id="rId4" Type="http://schemas.openxmlformats.org/officeDocument/2006/relationships/image" Target="../media/image79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x-1216708253769.html?param1=1345740822330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x-1216708253769.html?param1=1345740822330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x-1216708253769.html?param1=1345740822330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graus/graus/horaris-i-guies-docents-dels-graus-1345689526566.html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Ciències de l’Antiguitat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01613" y="5680261"/>
            <a:ext cx="8096884" cy="589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200"/>
              </a:lnSpc>
              <a:defRPr/>
            </a:pP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Ciències</a:t>
            </a: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l’Antiguitat</a:t>
            </a:r>
            <a:endParaRPr lang="es-E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8" descr="C:\Users\1004563\Downloads\Ptolemäer-Kameo_KHM_IXa_81.jpg">
            <a:extLst>
              <a:ext uri="{FF2B5EF4-FFF2-40B4-BE49-F238E27FC236}">
                <a16:creationId xmlns:a16="http://schemas.microsoft.com/office/drawing/2014/main" id="{46DC93A9-27E7-644A-A9C8-CF552D5BA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957" b="33957"/>
          <a:stretch/>
        </p:blipFill>
        <p:spPr bwMode="auto">
          <a:xfrm>
            <a:off x="0" y="-714"/>
            <a:ext cx="9144000" cy="1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443517" cy="523220"/>
            <a:chOff x="1075643" y="1945950"/>
            <a:chExt cx="744351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60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32423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1r curs: </a:t>
              </a: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554914"/>
            <a:ext cx="7443518" cy="738664"/>
            <a:chOff x="1075642" y="3893462"/>
            <a:chExt cx="7443518" cy="738664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54 ECTS</a:t>
                </a:r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324235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4t curs: </a:t>
              </a: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els itineraris o mencions. Pràctiques externes (a 3r o 4t curs).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A317A277-3FC1-3441-BB47-0AED3808317A}"/>
              </a:ext>
            </a:extLst>
          </p:cNvPr>
          <p:cNvGrpSpPr/>
          <p:nvPr/>
        </p:nvGrpSpPr>
        <p:grpSpPr>
          <a:xfrm>
            <a:off x="1075641" y="2745499"/>
            <a:ext cx="7443519" cy="529824"/>
            <a:chOff x="1075641" y="2745499"/>
            <a:chExt cx="7443519" cy="529824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1ACD71E2-084F-49AE-BA2D-390F563B611A}"/>
                </a:ext>
              </a:extLst>
            </p:cNvPr>
            <p:cNvGrpSpPr/>
            <p:nvPr/>
          </p:nvGrpSpPr>
          <p:grpSpPr>
            <a:xfrm>
              <a:off x="1075641" y="2745499"/>
              <a:ext cx="7443519" cy="523226"/>
              <a:chOff x="1075641" y="2914053"/>
              <a:chExt cx="7443519" cy="523226"/>
            </a:xfrm>
          </p:grpSpPr>
          <p:grpSp>
            <p:nvGrpSpPr>
              <p:cNvPr id="36" name="Grupo 35">
                <a:extLst>
                  <a:ext uri="{FF2B5EF4-FFF2-40B4-BE49-F238E27FC236}">
                    <a16:creationId xmlns:a16="http://schemas.microsoft.com/office/drawing/2014/main" id="{A147467E-0970-454C-ADD3-B99B7A2F9CD5}"/>
                  </a:ext>
                </a:extLst>
              </p:cNvPr>
              <p:cNvGrpSpPr/>
              <p:nvPr/>
            </p:nvGrpSpPr>
            <p:grpSpPr>
              <a:xfrm>
                <a:off x="1075641" y="2936008"/>
                <a:ext cx="2439491" cy="501271"/>
                <a:chOff x="4939475" y="3645787"/>
                <a:chExt cx="2085176" cy="501271"/>
              </a:xfrm>
            </p:grpSpPr>
            <p:sp>
              <p:nvSpPr>
                <p:cNvPr id="50" name="Rectángulo 49">
                  <a:extLst>
                    <a:ext uri="{FF2B5EF4-FFF2-40B4-BE49-F238E27FC236}">
                      <a16:creationId xmlns:a16="http://schemas.microsoft.com/office/drawing/2014/main" id="{49FF6B60-8E7B-4ADC-9FD8-F861FB82DE09}"/>
                    </a:ext>
                  </a:extLst>
                </p:cNvPr>
                <p:cNvSpPr/>
                <p:nvPr/>
              </p:nvSpPr>
              <p:spPr>
                <a:xfrm>
                  <a:off x="4939475" y="3645787"/>
                  <a:ext cx="2085175" cy="501271"/>
                </a:xfrm>
                <a:prstGeom prst="rect">
                  <a:avLst/>
                </a:prstGeom>
                <a:solidFill>
                  <a:srgbClr val="99CEB0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a-ES" dirty="0"/>
                </a:p>
              </p:txBody>
            </p:sp>
            <p:sp>
              <p:nvSpPr>
                <p:cNvPr id="51" name="CuadroTexto 50">
                  <a:extLst>
                    <a:ext uri="{FF2B5EF4-FFF2-40B4-BE49-F238E27FC236}">
                      <a16:creationId xmlns:a16="http://schemas.microsoft.com/office/drawing/2014/main" id="{2D7205D7-F613-4119-8155-93E02F833DA1}"/>
                    </a:ext>
                  </a:extLst>
                </p:cNvPr>
                <p:cNvSpPr txBox="1"/>
                <p:nvPr/>
              </p:nvSpPr>
              <p:spPr>
                <a:xfrm>
                  <a:off x="4939475" y="3742533"/>
                  <a:ext cx="208517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a-ES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Obligatòries</a:t>
                  </a:r>
                </a:p>
              </p:txBody>
            </p:sp>
          </p:grpSp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3929266" y="2935379"/>
                <a:ext cx="1076770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id="{1DC4AED9-8CA2-48CA-823A-1467291A2E0D}"/>
                  </a:ext>
                </a:extLst>
              </p:cNvPr>
              <p:cNvSpPr txBox="1"/>
              <p:nvPr/>
            </p:nvSpPr>
            <p:spPr>
              <a:xfrm>
                <a:off x="5276810" y="2914053"/>
                <a:ext cx="32423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8539"/>
                  </a:buClr>
                  <a:buFont typeface="Verdana" panose="020B0604030504040204" pitchFamily="34" charset="0"/>
                  <a:buChar char="•"/>
                </a:pPr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2n i 3r curs: </a:t>
                </a:r>
                <a:r>
                  <a:rPr lang="ca-E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representen el gruix del pla d’estudis</a:t>
                </a:r>
              </a:p>
            </p:txBody>
          </p:sp>
        </p:grpSp>
        <p:sp>
          <p:nvSpPr>
            <p:cNvPr id="89" name="CuadroTexto 88">
              <a:extLst>
                <a:ext uri="{FF2B5EF4-FFF2-40B4-BE49-F238E27FC236}">
                  <a16:creationId xmlns:a16="http://schemas.microsoft.com/office/drawing/2014/main" id="{48D39299-9552-4943-B03F-1CED62ADC46F}"/>
                </a:ext>
              </a:extLst>
            </p:cNvPr>
            <p:cNvSpPr txBox="1"/>
            <p:nvPr/>
          </p:nvSpPr>
          <p:spPr>
            <a:xfrm>
              <a:off x="3852857" y="2752103"/>
              <a:ext cx="1229582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14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ca-ES" dirty="0"/>
                <a:t>60+54+6 ECTS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2E76E1BA-0FF2-F146-BD9B-C200187F0025}"/>
              </a:ext>
            </a:extLst>
          </p:cNvPr>
          <p:cNvGrpSpPr/>
          <p:nvPr/>
        </p:nvGrpSpPr>
        <p:grpSpPr>
          <a:xfrm>
            <a:off x="1075641" y="4384485"/>
            <a:ext cx="7443519" cy="501363"/>
            <a:chOff x="1075641" y="4384485"/>
            <a:chExt cx="7443519" cy="501363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CEAB4FC1-D394-4902-B42F-1F55FD602481}"/>
                </a:ext>
              </a:extLst>
            </p:cNvPr>
            <p:cNvGrpSpPr/>
            <p:nvPr/>
          </p:nvGrpSpPr>
          <p:grpSpPr>
            <a:xfrm>
              <a:off x="1075641" y="4384485"/>
              <a:ext cx="3930392" cy="501363"/>
              <a:chOff x="1075645" y="4894721"/>
              <a:chExt cx="3930392" cy="501363"/>
            </a:xfrm>
          </p:grpSpPr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3105E752-F504-414F-95F7-DF18586F9933}"/>
                  </a:ext>
                </a:extLst>
              </p:cNvPr>
              <p:cNvGrpSpPr/>
              <p:nvPr/>
            </p:nvGrpSpPr>
            <p:grpSpPr>
              <a:xfrm>
                <a:off x="3929268" y="4894721"/>
                <a:ext cx="1076769" cy="501271"/>
                <a:chOff x="4651130" y="5208042"/>
                <a:chExt cx="879232" cy="501271"/>
              </a:xfrm>
            </p:grpSpPr>
            <p:sp>
              <p:nvSpPr>
                <p:cNvPr id="9" name="Rectángulo 8">
                  <a:extLst>
                    <a:ext uri="{FF2B5EF4-FFF2-40B4-BE49-F238E27FC236}">
                      <a16:creationId xmlns:a16="http://schemas.microsoft.com/office/drawing/2014/main" id="{34BDBA39-2347-4BD5-BA0F-4FA18D7BFE78}"/>
                    </a:ext>
                  </a:extLst>
                </p:cNvPr>
                <p:cNvSpPr/>
                <p:nvPr/>
              </p:nvSpPr>
              <p:spPr>
                <a:xfrm>
                  <a:off x="4651131" y="5208042"/>
                  <a:ext cx="879231" cy="501271"/>
                </a:xfrm>
                <a:prstGeom prst="rect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a-ES" dirty="0"/>
                </a:p>
              </p:txBody>
            </p:sp>
            <p:sp>
              <p:nvSpPr>
                <p:cNvPr id="32" name="CuadroTexto 31">
                  <a:extLst>
                    <a:ext uri="{FF2B5EF4-FFF2-40B4-BE49-F238E27FC236}">
                      <a16:creationId xmlns:a16="http://schemas.microsoft.com/office/drawing/2014/main" id="{76DFB24B-A9D9-465F-89AE-EC64A016BCDE}"/>
                    </a:ext>
                  </a:extLst>
                </p:cNvPr>
                <p:cNvSpPr txBox="1"/>
                <p:nvPr/>
              </p:nvSpPr>
              <p:spPr>
                <a:xfrm>
                  <a:off x="4651130" y="5304788"/>
                  <a:ext cx="879232" cy="307777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es-ES"/>
                  </a:defPPr>
                  <a:lvl1pPr>
                    <a:defRPr sz="1400" b="1"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algn="ctr"/>
                  <a:r>
                    <a:rPr lang="ca-ES" dirty="0"/>
                    <a:t>6 ECTS</a:t>
                  </a:r>
                </a:p>
              </p:txBody>
            </p:sp>
          </p:grpSp>
          <p:grpSp>
            <p:nvGrpSpPr>
              <p:cNvPr id="33" name="Grupo 32">
                <a:extLst>
                  <a:ext uri="{FF2B5EF4-FFF2-40B4-BE49-F238E27FC236}">
                    <a16:creationId xmlns:a16="http://schemas.microsoft.com/office/drawing/2014/main" id="{A17E4D43-91F0-45CD-8C84-C3029586C9DB}"/>
                  </a:ext>
                </a:extLst>
              </p:cNvPr>
              <p:cNvGrpSpPr/>
              <p:nvPr/>
            </p:nvGrpSpPr>
            <p:grpSpPr>
              <a:xfrm>
                <a:off x="1075645" y="4894813"/>
                <a:ext cx="2439494" cy="501271"/>
                <a:chOff x="4939475" y="3645787"/>
                <a:chExt cx="2085176" cy="501271"/>
              </a:xfrm>
            </p:grpSpPr>
            <p:sp>
              <p:nvSpPr>
                <p:cNvPr id="34" name="Rectángulo 33">
                  <a:extLst>
                    <a:ext uri="{FF2B5EF4-FFF2-40B4-BE49-F238E27FC236}">
                      <a16:creationId xmlns:a16="http://schemas.microsoft.com/office/drawing/2014/main" id="{3A0F5341-1E1F-4FF1-8DB7-E2B667F3AF9C}"/>
                    </a:ext>
                  </a:extLst>
                </p:cNvPr>
                <p:cNvSpPr/>
                <p:nvPr/>
              </p:nvSpPr>
              <p:spPr>
                <a:xfrm>
                  <a:off x="4939475" y="3645787"/>
                  <a:ext cx="2085175" cy="501271"/>
                </a:xfrm>
                <a:prstGeom prst="rect">
                  <a:avLst/>
                </a:prstGeom>
                <a:solidFill>
                  <a:srgbClr val="008539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a-ES" dirty="0"/>
                </a:p>
              </p:txBody>
            </p:sp>
            <p:sp>
              <p:nvSpPr>
                <p:cNvPr id="35" name="CuadroTexto 34">
                  <a:extLst>
                    <a:ext uri="{FF2B5EF4-FFF2-40B4-BE49-F238E27FC236}">
                      <a16:creationId xmlns:a16="http://schemas.microsoft.com/office/drawing/2014/main" id="{324C48E6-226E-4872-B2BA-7A13F7D77B18}"/>
                    </a:ext>
                  </a:extLst>
                </p:cNvPr>
                <p:cNvSpPr txBox="1"/>
                <p:nvPr/>
              </p:nvSpPr>
              <p:spPr>
                <a:xfrm>
                  <a:off x="4939475" y="3742533"/>
                  <a:ext cx="208517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a-ES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Treball de fi de grau (TFG)</a:t>
                  </a:r>
                </a:p>
              </p:txBody>
            </p:sp>
          </p:grpSp>
        </p:grpSp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6D603E68-2D29-B641-90F4-0507512EFC07}"/>
                </a:ext>
              </a:extLst>
            </p:cNvPr>
            <p:cNvSpPr txBox="1"/>
            <p:nvPr/>
          </p:nvSpPr>
          <p:spPr>
            <a:xfrm>
              <a:off x="5276810" y="4388117"/>
              <a:ext cx="32423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4t curs</a:t>
              </a:r>
              <a:endParaRPr lang="ca-E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Grupo 136">
            <a:extLst>
              <a:ext uri="{FF2B5EF4-FFF2-40B4-BE49-F238E27FC236}">
                <a16:creationId xmlns:a16="http://schemas.microsoft.com/office/drawing/2014/main" id="{A1D65523-6119-4940-BB1B-97B538286D46}"/>
              </a:ext>
            </a:extLst>
          </p:cNvPr>
          <p:cNvGrpSpPr/>
          <p:nvPr/>
        </p:nvGrpSpPr>
        <p:grpSpPr>
          <a:xfrm>
            <a:off x="1075641" y="5190797"/>
            <a:ext cx="3930392" cy="501363"/>
            <a:chOff x="1075645" y="4894721"/>
            <a:chExt cx="3930392" cy="501363"/>
          </a:xfrm>
        </p:grpSpPr>
        <p:grpSp>
          <p:nvGrpSpPr>
            <p:cNvPr id="138" name="Grupo 137">
              <a:extLst>
                <a:ext uri="{FF2B5EF4-FFF2-40B4-BE49-F238E27FC236}">
                  <a16:creationId xmlns:a16="http://schemas.microsoft.com/office/drawing/2014/main" id="{8407F6C6-1AA5-6541-92B0-3D13F91B18F1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142" name="Rectángulo 141">
                <a:extLst>
                  <a:ext uri="{FF2B5EF4-FFF2-40B4-BE49-F238E27FC236}">
                    <a16:creationId xmlns:a16="http://schemas.microsoft.com/office/drawing/2014/main" id="{BEB7BFF4-B008-B649-AEB9-03A0825EF8F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143" name="CuadroTexto 142">
                <a:extLst>
                  <a:ext uri="{FF2B5EF4-FFF2-40B4-BE49-F238E27FC236}">
                    <a16:creationId xmlns:a16="http://schemas.microsoft.com/office/drawing/2014/main" id="{0931E516-2052-9A47-AC99-B5E196ED2A78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240 ECTS</a:t>
                </a:r>
              </a:p>
            </p:txBody>
          </p:sp>
        </p:grpSp>
        <p:grpSp>
          <p:nvGrpSpPr>
            <p:cNvPr id="139" name="Grupo 138">
              <a:extLst>
                <a:ext uri="{FF2B5EF4-FFF2-40B4-BE49-F238E27FC236}">
                  <a16:creationId xmlns:a16="http://schemas.microsoft.com/office/drawing/2014/main" id="{5A429A89-528C-C442-B192-F99ABCC7B036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140" name="Rectángulo 139">
                <a:extLst>
                  <a:ext uri="{FF2B5EF4-FFF2-40B4-BE49-F238E27FC236}">
                    <a16:creationId xmlns:a16="http://schemas.microsoft.com/office/drawing/2014/main" id="{7AF46B53-D138-704A-B09C-AAD98420A8F1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141" name="CuadroTexto 140">
                <a:extLst>
                  <a:ext uri="{FF2B5EF4-FFF2-40B4-BE49-F238E27FC236}">
                    <a16:creationId xmlns:a16="http://schemas.microsoft.com/office/drawing/2014/main" id="{2C1D80F2-DF1A-544C-94A9-D32850F6BFA9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</a:t>
                </a:r>
              </a:p>
            </p:txBody>
          </p:sp>
        </p:grpSp>
      </p:grpSp>
      <p:sp>
        <p:nvSpPr>
          <p:cNvPr id="55" name="CuadroTexto 54">
            <a:hlinkClick r:id="rId4"/>
            <a:extLst>
              <a:ext uri="{FF2B5EF4-FFF2-40B4-BE49-F238E27FC236}">
                <a16:creationId xmlns:a16="http://schemas.microsoft.com/office/drawing/2014/main" id="{A77DE772-A642-4234-8322-A9A81A63BE62}"/>
              </a:ext>
            </a:extLst>
          </p:cNvPr>
          <p:cNvSpPr txBox="1"/>
          <p:nvPr/>
        </p:nvSpPr>
        <p:spPr>
          <a:xfrm>
            <a:off x="5779460" y="5848945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66" name="Imagen 65">
            <a:extLst>
              <a:ext uri="{FF2B5EF4-FFF2-40B4-BE49-F238E27FC236}">
                <a16:creationId xmlns:a16="http://schemas.microsoft.com/office/drawing/2014/main" id="{FD659268-0FB6-44BD-84E2-3BDEE21AAF9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53610" y="5816741"/>
            <a:ext cx="265309" cy="273600"/>
          </a:xfrm>
          <a:prstGeom prst="rect">
            <a:avLst/>
          </a:prstGeom>
        </p:spPr>
      </p:pic>
      <p:sp>
        <p:nvSpPr>
          <p:cNvPr id="67" name="CuadroTexto 66">
            <a:hlinkClick r:id="rId7"/>
            <a:extLst>
              <a:ext uri="{FF2B5EF4-FFF2-40B4-BE49-F238E27FC236}">
                <a16:creationId xmlns:a16="http://schemas.microsoft.com/office/drawing/2014/main" id="{8CC2C9E9-CCC4-4F2C-AEA3-63CB7C97B71E}"/>
              </a:ext>
            </a:extLst>
          </p:cNvPr>
          <p:cNvSpPr txBox="1"/>
          <p:nvPr/>
        </p:nvSpPr>
        <p:spPr>
          <a:xfrm>
            <a:off x="5779460" y="6304366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BDB1467F-6E68-4A03-88C8-F7BC7C1A3DB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53610" y="6272162"/>
            <a:ext cx="265309" cy="273600"/>
          </a:xfrm>
          <a:prstGeom prst="rect">
            <a:avLst/>
          </a:prstGeom>
        </p:spPr>
      </p:pic>
      <p:pic>
        <p:nvPicPr>
          <p:cNvPr id="5" name="Imagen 13">
            <a:hlinkClick r:id="rId8"/>
            <a:extLst>
              <a:ext uri="{FF2B5EF4-FFF2-40B4-BE49-F238E27FC236}">
                <a16:creationId xmlns:a16="http://schemas.microsoft.com/office/drawing/2014/main" id="{33DCC5A6-A922-04E1-FA3D-E52DB4904F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6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8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8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8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6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55" grpId="0"/>
      <p:bldP spid="55" grpId="1"/>
      <p:bldP spid="67" grpId="0"/>
      <p:bldP spid="6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:\Users\1004563\Downloads\Ptolemäer-Kameo_KHM_IXa_81.jpg">
            <a:extLst>
              <a:ext uri="{FF2B5EF4-FFF2-40B4-BE49-F238E27FC236}">
                <a16:creationId xmlns:a16="http://schemas.microsoft.com/office/drawing/2014/main" id="{D2812D46-B31B-8F40-87C8-10BDA44B0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957" b="33957"/>
          <a:stretch/>
        </p:blipFill>
        <p:spPr bwMode="auto">
          <a:xfrm>
            <a:off x="0" y="-714"/>
            <a:ext cx="9144000" cy="1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2005617"/>
            <a:ext cx="7123660" cy="336129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Assignatures de llengua i literatura grega i llatines i del seu univers cultural.</a:t>
            </a:r>
          </a:p>
          <a:p>
            <a:pPr marL="319387" indent="-319387" defTabSz="910227" fontAlgn="base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S’estudiaran àmbits com la civilització i la cultura greco-llatines i altres civilitzacions orientals i de l’antiga mediterrània.</a:t>
            </a:r>
          </a:p>
          <a:p>
            <a:pPr marL="319387" indent="-319387" defTabSz="910227" fontAlgn="base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Història del món antic en la seva amplitud.</a:t>
            </a:r>
          </a:p>
          <a:p>
            <a:pPr marL="319387" indent="-319387" defTabSz="910227" fontAlgn="base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Arqueologia i art.</a:t>
            </a:r>
          </a:p>
          <a:p>
            <a:pPr marL="319387" indent="-319387" defTabSz="910227" fontAlgn="base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Literatura, mitologia, religió.</a:t>
            </a:r>
          </a:p>
          <a:p>
            <a:pPr marL="319387" indent="-319387" defTabSz="910227" fontAlgn="base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Història dels textos.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831336FF-49A6-4FF9-8524-A54FEB16478E}"/>
              </a:ext>
            </a:extLst>
          </p:cNvPr>
          <p:cNvSpPr txBox="1"/>
          <p:nvPr/>
        </p:nvSpPr>
        <p:spPr>
          <a:xfrm>
            <a:off x="5109633" y="6188438"/>
            <a:ext cx="346171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competències específiques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DE31C3E-6639-4113-8939-382268AC3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84326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56C1FC25-46F3-FE02-6F0D-873FACC2851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7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C:\Users\1004563\Downloads\Ptolemäer-Kameo_KHM_IXa_81.jpg">
            <a:extLst>
              <a:ext uri="{FF2B5EF4-FFF2-40B4-BE49-F238E27FC236}">
                <a16:creationId xmlns:a16="http://schemas.microsoft.com/office/drawing/2014/main" id="{117E5142-4D73-FE4A-A2B1-7D4954497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957" b="33957"/>
          <a:stretch/>
        </p:blipFill>
        <p:spPr bwMode="auto">
          <a:xfrm>
            <a:off x="0" y="-714"/>
            <a:ext cx="9144000" cy="1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Quines mencions podràs fer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7"/>
          <p:cNvSpPr txBox="1"/>
          <p:nvPr/>
        </p:nvSpPr>
        <p:spPr>
          <a:xfrm>
            <a:off x="969208" y="1970573"/>
            <a:ext cx="7149297" cy="67222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Les mencions són itineraris que es fan constar al suplement europeu al títol. Per obtenir-la s’han de cursar 30 crèdits vinculats a cada itinerari. </a:t>
            </a:r>
          </a:p>
        </p:txBody>
      </p:sp>
      <p:sp>
        <p:nvSpPr>
          <p:cNvPr id="10" name="QuadreDeText 7">
            <a:extLst>
              <a:ext uri="{FF2B5EF4-FFF2-40B4-BE49-F238E27FC236}">
                <a16:creationId xmlns:a16="http://schemas.microsoft.com/office/drawing/2014/main" id="{E504ECD9-2A9E-44AB-95B8-9188904F3B70}"/>
              </a:ext>
            </a:extLst>
          </p:cNvPr>
          <p:cNvSpPr txBox="1"/>
          <p:nvPr/>
        </p:nvSpPr>
        <p:spPr>
          <a:xfrm>
            <a:off x="969207" y="2952274"/>
            <a:ext cx="7149297" cy="82611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Menció en Llengües Antigues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Menció en Món Antic</a:t>
            </a:r>
          </a:p>
        </p:txBody>
      </p:sp>
      <p:sp>
        <p:nvSpPr>
          <p:cNvPr id="16" name="CuadroTexto 15">
            <a:hlinkClick r:id="rId4"/>
            <a:extLst>
              <a:ext uri="{FF2B5EF4-FFF2-40B4-BE49-F238E27FC236}">
                <a16:creationId xmlns:a16="http://schemas.microsoft.com/office/drawing/2014/main" id="{33FEEC20-D876-456A-AB32-1492513388B7}"/>
              </a:ext>
            </a:extLst>
          </p:cNvPr>
          <p:cNvSpPr txBox="1"/>
          <p:nvPr/>
        </p:nvSpPr>
        <p:spPr>
          <a:xfrm>
            <a:off x="6976037" y="6165610"/>
            <a:ext cx="140323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7E25F8D-A67D-4B65-AB54-2ACF77671B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50729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BCEEF2A5-5EBE-ECAE-1D4D-DBB584C4DBE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4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9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7" grpId="0"/>
      <p:bldP spid="10" grpId="0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:\Users\1004563\Downloads\Ptolemäer-Kameo_KHM_IXa_81.jpg">
            <a:extLst>
              <a:ext uri="{FF2B5EF4-FFF2-40B4-BE49-F238E27FC236}">
                <a16:creationId xmlns:a16="http://schemas.microsoft.com/office/drawing/2014/main" id="{59B5FB8E-3EA5-2445-B89F-D12182201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957" b="33957"/>
          <a:stretch/>
        </p:blipFill>
        <p:spPr bwMode="auto">
          <a:xfrm>
            <a:off x="0" y="-714"/>
            <a:ext cx="9144000" cy="1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QuadreDeText 13">
            <a:extLst>
              <a:ext uri="{FF2B5EF4-FFF2-40B4-BE49-F238E27FC236}">
                <a16:creationId xmlns:a16="http://schemas.microsoft.com/office/drawing/2014/main" id="{817016AF-4D1B-5742-82D5-D139FFC89450}"/>
              </a:ext>
            </a:extLst>
          </p:cNvPr>
          <p:cNvSpPr txBox="1"/>
          <p:nvPr/>
        </p:nvSpPr>
        <p:spPr>
          <a:xfrm>
            <a:off x="969207" y="1658553"/>
            <a:ext cx="7123660" cy="426032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Docència de llatí, grec i història.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Edició i correcció de textos.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Traducció.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Consultoria en mitjans de comunicació.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Gestió cultural en ens públics amb patrimoni antic.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Assessoria pedagògica de jaciments arqueològics.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Difusió cultural.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Comissariat d’exposicions.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Gestió de serveis de documentació.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Col·laboració en empreses d’excavacions arqueològiques.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400"/>
              </a:spcBef>
              <a:spcAft>
                <a:spcPts val="4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Recerca i transferència de coneixements.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endParaRPr lang="ca-ES" sz="1600" dirty="0">
              <a:latin typeface="Arial"/>
              <a:cs typeface="Arial"/>
            </a:endParaRPr>
          </a:p>
        </p:txBody>
      </p:sp>
      <p:sp>
        <p:nvSpPr>
          <p:cNvPr id="11" name="CuadroTexto 10">
            <a:hlinkClick r:id="rId4"/>
            <a:extLst>
              <a:ext uri="{FF2B5EF4-FFF2-40B4-BE49-F238E27FC236}">
                <a16:creationId xmlns:a16="http://schemas.microsoft.com/office/drawing/2014/main" id="{2CEB8733-4407-4A74-8C47-BB22110177CD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E263056-9BAF-49FC-9074-D48DFCC7D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25EB86FB-11B1-8AB0-F88A-13D67E82254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8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7" grpId="0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4402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 dirty="0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1004563\Downloads\Ptolemäer-Kameo_KHM_IXa_81.jpg">
            <a:extLst>
              <a:ext uri="{FF2B5EF4-FFF2-40B4-BE49-F238E27FC236}">
                <a16:creationId xmlns:a16="http://schemas.microsoft.com/office/drawing/2014/main" id="{5638175A-7CA8-C74B-B15B-9D1EF036A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2146"/>
            <a:ext cx="91440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Ciències de l’Antiguitat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D672100A-620E-7854-CBB6-0B6DF1A2648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80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:\Users\1004563\Downloads\Ptolemäer-Kameo_KHM_IXa_81.jpg">
            <a:extLst>
              <a:ext uri="{FF2B5EF4-FFF2-40B4-BE49-F238E27FC236}">
                <a16:creationId xmlns:a16="http://schemas.microsoft.com/office/drawing/2014/main" id="{5FE60025-D5F9-7247-AD3B-924CBD43E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957" b="33957"/>
          <a:stretch/>
        </p:blipFill>
        <p:spPr bwMode="auto">
          <a:xfrm>
            <a:off x="0" y="-714"/>
            <a:ext cx="9144000" cy="1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475723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Ciències de l’Antiguitat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Ciències de l’Antiguitat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11" name="CuadroTexto 10">
            <a:hlinkClick r:id="rId5"/>
            <a:extLst>
              <a:ext uri="{FF2B5EF4-FFF2-40B4-BE49-F238E27FC236}">
                <a16:creationId xmlns:a16="http://schemas.microsoft.com/office/drawing/2014/main" id="{D7BEF395-B922-47E9-B161-7EAF4FF2B771}"/>
              </a:ext>
            </a:extLst>
          </p:cNvPr>
          <p:cNvSpPr txBox="1"/>
          <p:nvPr/>
        </p:nvSpPr>
        <p:spPr>
          <a:xfrm>
            <a:off x="1368296" y="3919465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1229F09-1860-400C-8F1A-D8CFB9557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42988" y="3887261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6C458E84-3BE7-EE09-3EF3-0064C3203B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4" name="Agrupa 3">
            <a:extLst>
              <a:ext uri="{FF2B5EF4-FFF2-40B4-BE49-F238E27FC236}">
                <a16:creationId xmlns:a16="http://schemas.microsoft.com/office/drawing/2014/main" id="{8A30264D-3616-41CD-9641-787551A5D94F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5" name="CuadroTexto 13">
              <a:hlinkClick r:id="rId10"/>
              <a:extLst>
                <a:ext uri="{FF2B5EF4-FFF2-40B4-BE49-F238E27FC236}">
                  <a16:creationId xmlns:a16="http://schemas.microsoft.com/office/drawing/2014/main" id="{341E58DE-6B6C-1434-D05B-EFDD103553CD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6" name="Imagen 14">
              <a:extLst>
                <a:ext uri="{FF2B5EF4-FFF2-40B4-BE49-F238E27FC236}">
                  <a16:creationId xmlns:a16="http://schemas.microsoft.com/office/drawing/2014/main" id="{456CC99A-AF7B-81D2-AE1C-97DBC7D20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7775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1004563\Downloads\Ptolemäer-Kameo_KHM_IXa_81.jpg">
            <a:extLst>
              <a:ext uri="{FF2B5EF4-FFF2-40B4-BE49-F238E27FC236}">
                <a16:creationId xmlns:a16="http://schemas.microsoft.com/office/drawing/2014/main" id="{14E01DD7-55F5-644B-B953-43463D69D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957" b="33957"/>
          <a:stretch/>
        </p:blipFill>
        <p:spPr bwMode="auto">
          <a:xfrm>
            <a:off x="0" y="-714"/>
            <a:ext cx="9144000" cy="1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1773969"/>
            <a:ext cx="7123660" cy="346093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Primer grau d’aquestes característiques en el sistema universitari català.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Visió completa i transversal del món antic.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Combina i integra l’estudi de les llengües clàssiques (llatí i grec), orientals (fenici, persa, hitita, etc.) i egípcia, amb l’estudi de la història antiga i de l’arqueologia.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Formar professionals amb capacitat per analitzar els fenòmens polítics, socials, econòmics i culturals del món antic, així com d’interpretar les restes </a:t>
            </a:r>
            <a:r>
              <a:rPr lang="ca-ES" sz="1600" dirty="0">
                <a:latin typeface="Arial"/>
                <a:cs typeface="Arial"/>
              </a:rPr>
              <a:t>arqueològiques</a:t>
            </a:r>
            <a:r>
              <a:rPr lang="ca-ES" dirty="0">
                <a:latin typeface="Arial"/>
                <a:cs typeface="Arial"/>
              </a:rPr>
              <a:t>.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Ciències de l’Antiguitat a 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ECA082AC-FFE6-4301-801D-750745D02473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281D348-7C62-41B3-BD28-F0F686F93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95361E10-4235-79C4-C1EE-FF8F3CD8FB0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6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:\Users\1004563\Downloads\Ptolemäer-Kameo_KHM_IXa_81.jpg">
            <a:extLst>
              <a:ext uri="{FF2B5EF4-FFF2-40B4-BE49-F238E27FC236}">
                <a16:creationId xmlns:a16="http://schemas.microsoft.com/office/drawing/2014/main" id="{274BC847-47A7-614B-B164-1FBE56A80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957" b="33957"/>
          <a:stretch/>
        </p:blipFill>
        <p:spPr bwMode="auto">
          <a:xfrm>
            <a:off x="0" y="-714"/>
            <a:ext cx="9144000" cy="1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2005617"/>
            <a:ext cx="7123660" cy="317291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Interès pel món antic, el coneixement de les llengües antigues, la cultura, la història i l’arqueologia.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Bona expressió oral i escrita.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Capacitat de síntesi i comprensió.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Inquietud per interessos amplis, transversals i integradors.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Capacitat d’interpretació i de raonament.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Hàbit de llegir tot tipus de textos.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14878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CuadroTexto 11">
            <a:hlinkClick r:id="rId4"/>
            <a:extLst>
              <a:ext uri="{FF2B5EF4-FFF2-40B4-BE49-F238E27FC236}">
                <a16:creationId xmlns:a16="http://schemas.microsoft.com/office/drawing/2014/main" id="{F13A3201-70FD-4FF9-945C-E78182A3139C}"/>
              </a:ext>
            </a:extLst>
          </p:cNvPr>
          <p:cNvSpPr txBox="1"/>
          <p:nvPr/>
        </p:nvSpPr>
        <p:spPr>
          <a:xfrm>
            <a:off x="5885486" y="6200964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2FD7178-D7EC-45EC-8102-E822B7D965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60178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F091AFD0-544C-8AD5-4F0C-E69D96726A6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8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:\Users\1004563\Downloads\Ptolemäer-Kameo_KHM_IXa_81.jpg">
            <a:extLst>
              <a:ext uri="{FF2B5EF4-FFF2-40B4-BE49-F238E27FC236}">
                <a16:creationId xmlns:a16="http://schemas.microsoft.com/office/drawing/2014/main" id="{D613503F-CDDB-9D46-AFB7-537855063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957" b="33957"/>
          <a:stretch/>
        </p:blipFill>
        <p:spPr bwMode="auto">
          <a:xfrm>
            <a:off x="0" y="-714"/>
            <a:ext cx="9144000" cy="1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613018"/>
              </p:ext>
            </p:extLst>
          </p:nvPr>
        </p:nvGraphicFramePr>
        <p:xfrm>
          <a:off x="1074766" y="1843425"/>
          <a:ext cx="6898460" cy="1806585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</a:t>
                      </a: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ca-ES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matí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sp>
        <p:nvSpPr>
          <p:cNvPr id="9" name="CuadroTexto 8">
            <a:hlinkClick r:id="rId5"/>
            <a:extLst>
              <a:ext uri="{FF2B5EF4-FFF2-40B4-BE49-F238E27FC236}">
                <a16:creationId xmlns:a16="http://schemas.microsoft.com/office/drawing/2014/main" id="{394E0B1C-BA0B-4933-BB1D-801116B7ED8D}"/>
              </a:ext>
            </a:extLst>
          </p:cNvPr>
          <p:cNvSpPr txBox="1"/>
          <p:nvPr/>
        </p:nvSpPr>
        <p:spPr>
          <a:xfrm>
            <a:off x="6162506" y="6177498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E80EDB7-826C-4708-9864-BE41310CC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837198" y="614529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EF91A676-EDA3-F66C-C2C2-146F66F50B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90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9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C7D3BB-6084-474F-BDA5-27A337674F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2B5F6C-B96A-495E-884D-5B1335D6DA86}">
  <ds:schemaRefs>
    <ds:schemaRef ds:uri="http://schemas.microsoft.com/office/2006/metadata/properties"/>
    <ds:schemaRef ds:uri="http://schemas.microsoft.com/office/infopath/2007/PartnerControls"/>
    <ds:schemaRef ds:uri="4323b3df-8132-45da-9814-5f12b4f3bf2e"/>
    <ds:schemaRef ds:uri="ccf361f3-7d9d-47e4-9d86-af699410c5d4"/>
  </ds:schemaRefs>
</ds:datastoreItem>
</file>

<file path=customXml/itemProps3.xml><?xml version="1.0" encoding="utf-8"?>
<ds:datastoreItem xmlns:ds="http://schemas.openxmlformats.org/officeDocument/2006/customXml" ds:itemID="{C7006DF4-447B-4CAF-9E6A-805A45910D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14445</TotalTime>
  <Words>956</Words>
  <Application>Microsoft Office PowerPoint</Application>
  <PresentationFormat>Presentació en pantalla (4:3)</PresentationFormat>
  <Paragraphs>158</Paragraphs>
  <Slides>19</Slides>
  <Notes>12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4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Verdana</vt:lpstr>
      <vt:lpstr>Calibri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Belén Bermejo Gálvez</cp:lastModifiedBy>
  <cp:revision>439</cp:revision>
  <dcterms:created xsi:type="dcterms:W3CDTF">2019-11-11T08:24:52Z</dcterms:created>
  <dcterms:modified xsi:type="dcterms:W3CDTF">2025-03-26T10:45:58Z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