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8"/>
  </p:notesMasterIdLst>
  <p:sldIdLst>
    <p:sldId id="659" r:id="rId5"/>
    <p:sldId id="324" r:id="rId6"/>
    <p:sldId id="666" r:id="rId7"/>
    <p:sldId id="667" r:id="rId8"/>
    <p:sldId id="369" r:id="rId9"/>
    <p:sldId id="398" r:id="rId10"/>
    <p:sldId id="336" r:id="rId11"/>
    <p:sldId id="377" r:id="rId12"/>
    <p:sldId id="677" r:id="rId13"/>
    <p:sldId id="676" r:id="rId14"/>
    <p:sldId id="383" r:id="rId15"/>
    <p:sldId id="348" r:id="rId16"/>
    <p:sldId id="679" r:id="rId17"/>
    <p:sldId id="680" r:id="rId18"/>
    <p:sldId id="681" r:id="rId19"/>
    <p:sldId id="682" r:id="rId20"/>
    <p:sldId id="622" r:id="rId21"/>
    <p:sldId id="291" r:id="rId22"/>
    <p:sldId id="671" r:id="rId23"/>
    <p:sldId id="668" r:id="rId24"/>
    <p:sldId id="617" r:id="rId25"/>
    <p:sldId id="611" r:id="rId26"/>
    <p:sldId id="309" r:id="rId27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EB0"/>
    <a:srgbClr val="008539"/>
    <a:srgbClr val="58BB2A"/>
    <a:srgbClr val="2EA515"/>
    <a:srgbClr val="EE00A5"/>
    <a:srgbClr val="13CD00"/>
    <a:srgbClr val="EF3633"/>
    <a:srgbClr val="FFDD5B"/>
    <a:srgbClr val="CF00F3"/>
    <a:srgbClr val="921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51EA22-78D0-4A6A-A323-3D50E80C36AB}" v="1" dt="2025-03-26T10:44:56.6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0" autoAdjust="0"/>
    <p:restoredTop sz="96296" autoAdjust="0"/>
  </p:normalViewPr>
  <p:slideViewPr>
    <p:cSldViewPr snapToGrid="0" showGuides="1">
      <p:cViewPr varScale="1">
        <p:scale>
          <a:sx n="106" d="100"/>
          <a:sy n="106" d="100"/>
        </p:scale>
        <p:origin x="1884" y="114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a Maria Staicu Berceanu" userId="8c489896-6b9d-48a6-aba3-c9a118f453a5" providerId="ADAL" clId="{5A8572F3-6179-4611-832B-B8A93DACA895}"/>
    <pc:docChg chg="undo custSel addSld delSld modSld">
      <pc:chgData name="Rebeca Maria Staicu Berceanu" userId="8c489896-6b9d-48a6-aba3-c9a118f453a5" providerId="ADAL" clId="{5A8572F3-6179-4611-832B-B8A93DACA895}" dt="2023-12-22T11:09:58.962" v="78"/>
      <pc:docMkLst>
        <pc:docMk/>
      </pc:docMkLst>
      <pc:sldChg chg="del">
        <pc:chgData name="Rebeca Maria Staicu Berceanu" userId="8c489896-6b9d-48a6-aba3-c9a118f453a5" providerId="ADAL" clId="{5A8572F3-6179-4611-832B-B8A93DACA895}" dt="2023-12-20T12:03:58.164" v="62" actId="47"/>
        <pc:sldMkLst>
          <pc:docMk/>
          <pc:sldMk cId="886091329" sldId="291"/>
        </pc:sldMkLst>
      </pc:sldChg>
      <pc:sldChg chg="del">
        <pc:chgData name="Rebeca Maria Staicu Berceanu" userId="8c489896-6b9d-48a6-aba3-c9a118f453a5" providerId="ADAL" clId="{5A8572F3-6179-4611-832B-B8A93DACA895}" dt="2023-12-20T12:00:39.797" v="14" actId="47"/>
        <pc:sldMkLst>
          <pc:docMk/>
          <pc:sldMk cId="2985893853" sldId="308"/>
        </pc:sldMkLst>
      </pc:sldChg>
      <pc:sldChg chg="del">
        <pc:chgData name="Rebeca Maria Staicu Berceanu" userId="8c489896-6b9d-48a6-aba3-c9a118f453a5" providerId="ADAL" clId="{5A8572F3-6179-4611-832B-B8A93DACA895}" dt="2023-12-20T12:00:23.034" v="10" actId="47"/>
        <pc:sldMkLst>
          <pc:docMk/>
          <pc:sldMk cId="1809974266" sldId="318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0:59.859" v="20"/>
        <pc:sldMkLst>
          <pc:docMk/>
          <pc:sldMk cId="4176253884" sldId="336"/>
        </pc:sldMkLst>
      </pc:sldChg>
      <pc:sldChg chg="del">
        <pc:chgData name="Rebeca Maria Staicu Berceanu" userId="8c489896-6b9d-48a6-aba3-c9a118f453a5" providerId="ADAL" clId="{5A8572F3-6179-4611-832B-B8A93DACA895}" dt="2023-12-20T11:59:55.657" v="8" actId="47"/>
        <pc:sldMkLst>
          <pc:docMk/>
          <pc:sldMk cId="3843106006" sldId="342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3:22.935" v="50"/>
        <pc:sldMkLst>
          <pc:docMk/>
          <pc:sldMk cId="543643437" sldId="348"/>
        </pc:sldMkLst>
      </pc:sldChg>
      <pc:sldChg chg="modSp add del mod setBg">
        <pc:chgData name="Rebeca Maria Staicu Berceanu" userId="8c489896-6b9d-48a6-aba3-c9a118f453a5" providerId="ADAL" clId="{5A8572F3-6179-4611-832B-B8A93DACA895}" dt="2023-12-20T11:59:49.709" v="7" actId="1076"/>
        <pc:sldMkLst>
          <pc:docMk/>
          <pc:sldMk cId="3698237054" sldId="352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0:48.692" v="16"/>
        <pc:sldMkLst>
          <pc:docMk/>
          <pc:sldMk cId="2902783971" sldId="369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1:38.349" v="32" actId="20577"/>
        <pc:sldMkLst>
          <pc:docMk/>
          <pc:sldMk cId="4226424508" sldId="377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3:18.917" v="48"/>
        <pc:sldMkLst>
          <pc:docMk/>
          <pc:sldMk cId="2452994702" sldId="383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0:52.293" v="18"/>
        <pc:sldMkLst>
          <pc:docMk/>
          <pc:sldMk cId="110098588" sldId="398"/>
        </pc:sldMkLst>
      </pc:sldChg>
      <pc:sldChg chg="add">
        <pc:chgData name="Rebeca Maria Staicu Berceanu" userId="8c489896-6b9d-48a6-aba3-c9a118f453a5" providerId="ADAL" clId="{5A8572F3-6179-4611-832B-B8A93DACA895}" dt="2023-12-20T12:04:05.285" v="63"/>
        <pc:sldMkLst>
          <pc:docMk/>
          <pc:sldMk cId="367222070" sldId="605"/>
        </pc:sldMkLst>
      </pc:sldChg>
      <pc:sldChg chg="add del">
        <pc:chgData name="Rebeca Maria Staicu Berceanu" userId="8c489896-6b9d-48a6-aba3-c9a118f453a5" providerId="ADAL" clId="{5A8572F3-6179-4611-832B-B8A93DACA895}" dt="2023-12-20T12:04:24.450" v="67"/>
        <pc:sldMkLst>
          <pc:docMk/>
          <pc:sldMk cId="1883697652" sldId="607"/>
        </pc:sldMkLst>
      </pc:sldChg>
      <pc:sldChg chg="del">
        <pc:chgData name="Rebeca Maria Staicu Berceanu" userId="8c489896-6b9d-48a6-aba3-c9a118f453a5" providerId="ADAL" clId="{5A8572F3-6179-4611-832B-B8A93DACA895}" dt="2023-12-20T12:04:41.135" v="72" actId="47"/>
        <pc:sldMkLst>
          <pc:docMk/>
          <pc:sldMk cId="3606291980" sldId="611"/>
        </pc:sldMkLst>
      </pc:sldChg>
      <pc:sldChg chg="del">
        <pc:chgData name="Rebeca Maria Staicu Berceanu" userId="8c489896-6b9d-48a6-aba3-c9a118f453a5" providerId="ADAL" clId="{5A8572F3-6179-4611-832B-B8A93DACA895}" dt="2023-12-20T12:04:34.844" v="70" actId="47"/>
        <pc:sldMkLst>
          <pc:docMk/>
          <pc:sldMk cId="3679213256" sldId="617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3:40.147" v="60"/>
        <pc:sldMkLst>
          <pc:docMk/>
          <pc:sldMk cId="1785107525" sldId="622"/>
        </pc:sldMkLst>
      </pc:sldChg>
      <pc:sldChg chg="del">
        <pc:chgData name="Rebeca Maria Staicu Berceanu" userId="8c489896-6b9d-48a6-aba3-c9a118f453a5" providerId="ADAL" clId="{5A8572F3-6179-4611-832B-B8A93DACA895}" dt="2023-12-20T12:04:10.061" v="64" actId="47"/>
        <pc:sldMkLst>
          <pc:docMk/>
          <pc:sldMk cId="4249572832" sldId="645"/>
        </pc:sldMkLst>
      </pc:sldChg>
      <pc:sldChg chg="del">
        <pc:chgData name="Rebeca Maria Staicu Berceanu" userId="8c489896-6b9d-48a6-aba3-c9a118f453a5" providerId="ADAL" clId="{5A8572F3-6179-4611-832B-B8A93DACA895}" dt="2023-12-20T12:04:27.040" v="68" actId="47"/>
        <pc:sldMkLst>
          <pc:docMk/>
          <pc:sldMk cId="883172147" sldId="647"/>
        </pc:sldMkLst>
      </pc:sldChg>
      <pc:sldChg chg="addSp delSp modSp add modAnim">
        <pc:chgData name="Rebeca Maria Staicu Berceanu" userId="8c489896-6b9d-48a6-aba3-c9a118f453a5" providerId="ADAL" clId="{5A8572F3-6179-4611-832B-B8A93DACA895}" dt="2023-12-22T11:09:58.962" v="78"/>
        <pc:sldMkLst>
          <pc:docMk/>
          <pc:sldMk cId="2734459277" sldId="648"/>
        </pc:sldMkLst>
      </pc:sldChg>
      <pc:sldChg chg="add">
        <pc:chgData name="Rebeca Maria Staicu Berceanu" userId="8c489896-6b9d-48a6-aba3-c9a118f453a5" providerId="ADAL" clId="{5A8572F3-6179-4611-832B-B8A93DACA895}" dt="2023-12-20T12:00:30.448" v="11"/>
        <pc:sldMkLst>
          <pc:docMk/>
          <pc:sldMk cId="3351530854" sldId="649"/>
        </pc:sldMkLst>
      </pc:sldChg>
      <pc:sldChg chg="add">
        <pc:chgData name="Rebeca Maria Staicu Berceanu" userId="8c489896-6b9d-48a6-aba3-c9a118f453a5" providerId="ADAL" clId="{5A8572F3-6179-4611-832B-B8A93DACA895}" dt="2023-12-20T12:04:39.744" v="71"/>
        <pc:sldMkLst>
          <pc:docMk/>
          <pc:sldMk cId="4163575214" sldId="655"/>
        </pc:sldMkLst>
      </pc:sldChg>
      <pc:sldChg chg="add setBg">
        <pc:chgData name="Rebeca Maria Staicu Berceanu" userId="8c489896-6b9d-48a6-aba3-c9a118f453a5" providerId="ADAL" clId="{5A8572F3-6179-4611-832B-B8A93DACA895}" dt="2023-12-20T12:03:56.177" v="61"/>
        <pc:sldMkLst>
          <pc:docMk/>
          <pc:sldMk cId="385276344" sldId="656"/>
        </pc:sldMkLst>
      </pc:sldChg>
      <pc:sldChg chg="add">
        <pc:chgData name="Rebeca Maria Staicu Berceanu" userId="8c489896-6b9d-48a6-aba3-c9a118f453a5" providerId="ADAL" clId="{5A8572F3-6179-4611-832B-B8A93DACA895}" dt="2023-12-20T12:04:32.896" v="69"/>
        <pc:sldMkLst>
          <pc:docMk/>
          <pc:sldMk cId="4223976146" sldId="657"/>
        </pc:sldMkLst>
      </pc:sldChg>
      <pc:sldChg chg="add">
        <pc:chgData name="Rebeca Maria Staicu Berceanu" userId="8c489896-6b9d-48a6-aba3-c9a118f453a5" providerId="ADAL" clId="{5A8572F3-6179-4611-832B-B8A93DACA895}" dt="2023-12-20T12:00:38.134" v="13"/>
        <pc:sldMkLst>
          <pc:docMk/>
          <pc:sldMk cId="2810697884" sldId="658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2:53.621" v="46"/>
        <pc:sldMkLst>
          <pc:docMk/>
          <pc:sldMk cId="2859088826" sldId="676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2:46.708" v="44"/>
        <pc:sldMkLst>
          <pc:docMk/>
          <pc:sldMk cId="3537765023" sldId="677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3:29.379" v="52"/>
        <pc:sldMkLst>
          <pc:docMk/>
          <pc:sldMk cId="1388708481" sldId="679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3:31.508" v="54"/>
        <pc:sldMkLst>
          <pc:docMk/>
          <pc:sldMk cId="2035116160" sldId="680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3:34.179" v="56"/>
        <pc:sldMkLst>
          <pc:docMk/>
          <pc:sldMk cId="3475398636" sldId="681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3:36.850" v="58"/>
        <pc:sldMkLst>
          <pc:docMk/>
          <pc:sldMk cId="2939845520" sldId="682"/>
        </pc:sldMkLst>
      </pc:sldChg>
      <pc:sldChg chg="addSp delSp modSp mod modAnim">
        <pc:chgData name="Rebeca Maria Staicu Berceanu" userId="8c489896-6b9d-48a6-aba3-c9a118f453a5" providerId="ADAL" clId="{5A8572F3-6179-4611-832B-B8A93DACA895}" dt="2023-12-20T12:02:40.165" v="42"/>
        <pc:sldMkLst>
          <pc:docMk/>
          <pc:sldMk cId="1862995702" sldId="689"/>
        </pc:sldMkLst>
      </pc:sldChg>
      <pc:sldChg chg="add del">
        <pc:chgData name="Rebeca Maria Staicu Berceanu" userId="8c489896-6b9d-48a6-aba3-c9a118f453a5" providerId="ADAL" clId="{5A8572F3-6179-4611-832B-B8A93DACA895}" dt="2023-12-20T12:04:19.522" v="66"/>
        <pc:sldMkLst>
          <pc:docMk/>
          <pc:sldMk cId="1386301776" sldId="690"/>
        </pc:sldMkLst>
      </pc:sldChg>
      <pc:sldChg chg="del">
        <pc:chgData name="Rebeca Maria Staicu Berceanu" userId="8c489896-6b9d-48a6-aba3-c9a118f453a5" providerId="ADAL" clId="{5A8572F3-6179-4611-832B-B8A93DACA895}" dt="2023-12-20T12:00:33.516" v="12" actId="47"/>
        <pc:sldMkLst>
          <pc:docMk/>
          <pc:sldMk cId="4242988088" sldId="690"/>
        </pc:sldMkLst>
      </pc:sldChg>
    </pc:docChg>
  </pc:docChgLst>
  <pc:docChgLst>
    <pc:chgData name="Rosa María Cabrera Corchos" userId="f1659fda-de31-4a64-8d16-4a5c28fbfcfc" providerId="ADAL" clId="{81E3AA94-04B0-4939-BF9B-2D3950161B90}"/>
    <pc:docChg chg="undo custSel delSld modSld sldOrd">
      <pc:chgData name="Rosa María Cabrera Corchos" userId="f1659fda-de31-4a64-8d16-4a5c28fbfcfc" providerId="ADAL" clId="{81E3AA94-04B0-4939-BF9B-2D3950161B90}" dt="2021-02-03T11:32:23.281" v="963"/>
      <pc:docMkLst>
        <pc:docMk/>
      </pc:docMkLst>
      <pc:sldChg chg="del">
        <pc:chgData name="Rosa María Cabrera Corchos" userId="f1659fda-de31-4a64-8d16-4a5c28fbfcfc" providerId="ADAL" clId="{81E3AA94-04B0-4939-BF9B-2D3950161B90}" dt="2021-02-03T10:00:23.086" v="4" actId="2696"/>
        <pc:sldMkLst>
          <pc:docMk/>
          <pc:sldMk cId="1809974266" sldId="318"/>
        </pc:sldMkLst>
      </pc:sldChg>
      <pc:sldChg chg="addSp delSp modSp mod ord delAnim modAnim">
        <pc:chgData name="Rosa María Cabrera Corchos" userId="f1659fda-de31-4a64-8d16-4a5c28fbfcfc" providerId="ADAL" clId="{81E3AA94-04B0-4939-BF9B-2D3950161B90}" dt="2021-02-03T11:32:23.281" v="963"/>
        <pc:sldMkLst>
          <pc:docMk/>
          <pc:sldMk cId="4176253884" sldId="336"/>
        </pc:sldMkLst>
      </pc:sldChg>
      <pc:sldChg chg="addSp delSp modSp mod delAnim modAnim">
        <pc:chgData name="Rosa María Cabrera Corchos" userId="f1659fda-de31-4a64-8d16-4a5c28fbfcfc" providerId="ADAL" clId="{81E3AA94-04B0-4939-BF9B-2D3950161B90}" dt="2021-02-03T11:13:46.387" v="755" actId="20577"/>
        <pc:sldMkLst>
          <pc:docMk/>
          <pc:sldMk cId="543643437" sldId="348"/>
        </pc:sldMkLst>
      </pc:sldChg>
      <pc:sldChg chg="modSp mod">
        <pc:chgData name="Rosa María Cabrera Corchos" userId="f1659fda-de31-4a64-8d16-4a5c28fbfcfc" providerId="ADAL" clId="{81E3AA94-04B0-4939-BF9B-2D3950161B90}" dt="2021-02-03T10:05:26.336" v="7" actId="790"/>
        <pc:sldMkLst>
          <pc:docMk/>
          <pc:sldMk cId="2902783971" sldId="369"/>
        </pc:sldMkLst>
      </pc:sldChg>
      <pc:sldChg chg="modSp mod">
        <pc:chgData name="Rosa María Cabrera Corchos" userId="f1659fda-de31-4a64-8d16-4a5c28fbfcfc" providerId="ADAL" clId="{81E3AA94-04B0-4939-BF9B-2D3950161B90}" dt="2021-02-03T10:19:08.218" v="63"/>
        <pc:sldMkLst>
          <pc:docMk/>
          <pc:sldMk cId="4226424508" sldId="377"/>
        </pc:sldMkLst>
      </pc:sldChg>
      <pc:sldChg chg="delSp modSp mod delAnim">
        <pc:chgData name="Rosa María Cabrera Corchos" userId="f1659fda-de31-4a64-8d16-4a5c28fbfcfc" providerId="ADAL" clId="{81E3AA94-04B0-4939-BF9B-2D3950161B90}" dt="2021-02-03T11:00:32.782" v="526"/>
        <pc:sldMkLst>
          <pc:docMk/>
          <pc:sldMk cId="2452994702" sldId="383"/>
        </pc:sldMkLst>
      </pc:sldChg>
      <pc:sldChg chg="modSp mod">
        <pc:chgData name="Rosa María Cabrera Corchos" userId="f1659fda-de31-4a64-8d16-4a5c28fbfcfc" providerId="ADAL" clId="{81E3AA94-04B0-4939-BF9B-2D3950161B90}" dt="2021-02-03T10:15:05.567" v="59" actId="20577"/>
        <pc:sldMkLst>
          <pc:docMk/>
          <pc:sldMk cId="110098588" sldId="398"/>
        </pc:sldMkLst>
      </pc:sldChg>
      <pc:sldChg chg="addSp delSp modSp mod delAnim modAnim">
        <pc:chgData name="Rosa María Cabrera Corchos" userId="f1659fda-de31-4a64-8d16-4a5c28fbfcfc" providerId="ADAL" clId="{81E3AA94-04B0-4939-BF9B-2D3950161B90}" dt="2021-02-03T10:29:42.733" v="216"/>
        <pc:sldMkLst>
          <pc:docMk/>
          <pc:sldMk cId="2368414864" sldId="412"/>
        </pc:sldMkLst>
      </pc:sldChg>
      <pc:sldChg chg="del">
        <pc:chgData name="Rosa María Cabrera Corchos" userId="f1659fda-de31-4a64-8d16-4a5c28fbfcfc" providerId="ADAL" clId="{81E3AA94-04B0-4939-BF9B-2D3950161B90}" dt="2021-02-03T10:01:18.262" v="5" actId="2696"/>
        <pc:sldMkLst>
          <pc:docMk/>
          <pc:sldMk cId="1482670528" sldId="601"/>
        </pc:sldMkLst>
      </pc:sldChg>
      <pc:sldChg chg="del">
        <pc:chgData name="Rosa María Cabrera Corchos" userId="f1659fda-de31-4a64-8d16-4a5c28fbfcfc" providerId="ADAL" clId="{81E3AA94-04B0-4939-BF9B-2D3950161B90}" dt="2021-02-03T10:00:23.086" v="4" actId="2696"/>
        <pc:sldMkLst>
          <pc:docMk/>
          <pc:sldMk cId="635022396" sldId="602"/>
        </pc:sldMkLst>
      </pc:sldChg>
      <pc:sldChg chg="del">
        <pc:chgData name="Rosa María Cabrera Corchos" userId="f1659fda-de31-4a64-8d16-4a5c28fbfcfc" providerId="ADAL" clId="{81E3AA94-04B0-4939-BF9B-2D3950161B90}" dt="2021-02-03T10:00:23.086" v="4" actId="2696"/>
        <pc:sldMkLst>
          <pc:docMk/>
          <pc:sldMk cId="4018868948" sldId="603"/>
        </pc:sldMkLst>
      </pc:sldChg>
      <pc:sldChg chg="del">
        <pc:chgData name="Rosa María Cabrera Corchos" userId="f1659fda-de31-4a64-8d16-4a5c28fbfcfc" providerId="ADAL" clId="{81E3AA94-04B0-4939-BF9B-2D3950161B90}" dt="2021-02-03T10:01:18.262" v="5" actId="2696"/>
        <pc:sldMkLst>
          <pc:docMk/>
          <pc:sldMk cId="1310110268" sldId="604"/>
        </pc:sldMkLst>
      </pc:sldChg>
      <pc:sldChg chg="del">
        <pc:chgData name="Rosa María Cabrera Corchos" userId="f1659fda-de31-4a64-8d16-4a5c28fbfcfc" providerId="ADAL" clId="{81E3AA94-04B0-4939-BF9B-2D3950161B90}" dt="2021-02-03T10:01:18.262" v="5" actId="2696"/>
        <pc:sldMkLst>
          <pc:docMk/>
          <pc:sldMk cId="177871639" sldId="606"/>
        </pc:sldMkLst>
      </pc:sldChg>
      <pc:sldChg chg="del">
        <pc:chgData name="Rosa María Cabrera Corchos" userId="f1659fda-de31-4a64-8d16-4a5c28fbfcfc" providerId="ADAL" clId="{81E3AA94-04B0-4939-BF9B-2D3950161B90}" dt="2021-02-03T10:01:18.262" v="5" actId="2696"/>
        <pc:sldMkLst>
          <pc:docMk/>
          <pc:sldMk cId="3349497437" sldId="607"/>
        </pc:sldMkLst>
      </pc:sldChg>
      <pc:sldChg chg="modSp mod modAnim">
        <pc:chgData name="Rosa María Cabrera Corchos" userId="f1659fda-de31-4a64-8d16-4a5c28fbfcfc" providerId="ADAL" clId="{81E3AA94-04B0-4939-BF9B-2D3950161B90}" dt="2021-02-03T11:30:45.745" v="962"/>
        <pc:sldMkLst>
          <pc:docMk/>
          <pc:sldMk cId="1785107525" sldId="622"/>
        </pc:sldMkLst>
      </pc:sldChg>
      <pc:sldChg chg="addSp delSp modSp mod delAnim modAnim">
        <pc:chgData name="Rosa María Cabrera Corchos" userId="f1659fda-de31-4a64-8d16-4a5c28fbfcfc" providerId="ADAL" clId="{81E3AA94-04B0-4939-BF9B-2D3950161B90}" dt="2021-02-03T10:55:00.039" v="467" actId="20577"/>
        <pc:sldMkLst>
          <pc:docMk/>
          <pc:sldMk cId="2859088826" sldId="676"/>
        </pc:sldMkLst>
      </pc:sldChg>
      <pc:sldChg chg="modSp mod">
        <pc:chgData name="Rosa María Cabrera Corchos" userId="f1659fda-de31-4a64-8d16-4a5c28fbfcfc" providerId="ADAL" clId="{81E3AA94-04B0-4939-BF9B-2D3950161B90}" dt="2021-02-03T10:48:01.062" v="303"/>
        <pc:sldMkLst>
          <pc:docMk/>
          <pc:sldMk cId="3537765023" sldId="677"/>
        </pc:sldMkLst>
      </pc:sldChg>
      <pc:sldChg chg="modSp del mod">
        <pc:chgData name="Rosa María Cabrera Corchos" userId="f1659fda-de31-4a64-8d16-4a5c28fbfcfc" providerId="ADAL" clId="{81E3AA94-04B0-4939-BF9B-2D3950161B90}" dt="2021-02-03T11:29:34.436" v="960" actId="2696"/>
        <pc:sldMkLst>
          <pc:docMk/>
          <pc:sldMk cId="1691357988" sldId="678"/>
        </pc:sldMkLst>
      </pc:sldChg>
      <pc:sldChg chg="addSp delSp modSp mod delAnim modAnim">
        <pc:chgData name="Rosa María Cabrera Corchos" userId="f1659fda-de31-4a64-8d16-4a5c28fbfcfc" providerId="ADAL" clId="{81E3AA94-04B0-4939-BF9B-2D3950161B90}" dt="2021-02-03T11:13:37.753" v="754" actId="20577"/>
        <pc:sldMkLst>
          <pc:docMk/>
          <pc:sldMk cId="1388708481" sldId="679"/>
        </pc:sldMkLst>
      </pc:sldChg>
      <pc:sldChg chg="addSp delSp modSp mod delAnim modAnim">
        <pc:chgData name="Rosa María Cabrera Corchos" userId="f1659fda-de31-4a64-8d16-4a5c28fbfcfc" providerId="ADAL" clId="{81E3AA94-04B0-4939-BF9B-2D3950161B90}" dt="2021-02-03T11:13:31.664" v="753" actId="20577"/>
        <pc:sldMkLst>
          <pc:docMk/>
          <pc:sldMk cId="2035116160" sldId="680"/>
        </pc:sldMkLst>
      </pc:sldChg>
      <pc:sldChg chg="addSp delSp modSp mod delAnim modAnim">
        <pc:chgData name="Rosa María Cabrera Corchos" userId="f1659fda-de31-4a64-8d16-4a5c28fbfcfc" providerId="ADAL" clId="{81E3AA94-04B0-4939-BF9B-2D3950161B90}" dt="2021-02-03T11:23:43.798" v="936"/>
        <pc:sldMkLst>
          <pc:docMk/>
          <pc:sldMk cId="3475398636" sldId="681"/>
        </pc:sldMkLst>
      </pc:sldChg>
      <pc:sldChg chg="addSp delSp modSp mod delAnim modAnim">
        <pc:chgData name="Rosa María Cabrera Corchos" userId="f1659fda-de31-4a64-8d16-4a5c28fbfcfc" providerId="ADAL" clId="{81E3AA94-04B0-4939-BF9B-2D3950161B90}" dt="2021-02-03T11:25:22.520" v="942"/>
        <pc:sldMkLst>
          <pc:docMk/>
          <pc:sldMk cId="2939845520" sldId="682"/>
        </pc:sldMkLst>
      </pc:sldChg>
      <pc:sldChg chg="modSp mod">
        <pc:chgData name="Rosa María Cabrera Corchos" userId="f1659fda-de31-4a64-8d16-4a5c28fbfcfc" providerId="ADAL" clId="{81E3AA94-04B0-4939-BF9B-2D3950161B90}" dt="2021-02-03T09:59:37.735" v="3" actId="962"/>
        <pc:sldMkLst>
          <pc:docMk/>
          <pc:sldMk cId="2720126458" sldId="683"/>
        </pc:sldMkLst>
      </pc:sldChg>
      <pc:sldChg chg="addSp delSp modSp mod delAnim modAnim">
        <pc:chgData name="Rosa María Cabrera Corchos" userId="f1659fda-de31-4a64-8d16-4a5c28fbfcfc" providerId="ADAL" clId="{81E3AA94-04B0-4939-BF9B-2D3950161B90}" dt="2021-02-03T10:31:41.033" v="255"/>
        <pc:sldMkLst>
          <pc:docMk/>
          <pc:sldMk cId="1862995702" sldId="689"/>
        </pc:sldMkLst>
      </pc:sldChg>
    </pc:docChg>
  </pc:docChgLst>
  <pc:docChgLst>
    <pc:chgData name="Neus Murcia Sadurní" userId="S::1567593@uab.cat::2c674b4e-4ed0-4f71-9773-0e903b570d67" providerId="AD" clId="Web-{6B667EF7-2C55-7203-B090-7B4BA8D5433C}"/>
    <pc:docChg chg="modSld">
      <pc:chgData name="Neus Murcia Sadurní" userId="S::1567593@uab.cat::2c674b4e-4ed0-4f71-9773-0e903b570d67" providerId="AD" clId="Web-{6B667EF7-2C55-7203-B090-7B4BA8D5433C}" dt="2021-10-08T08:55:42.416" v="31" actId="20577"/>
      <pc:docMkLst>
        <pc:docMk/>
      </pc:docMkLst>
      <pc:sldChg chg="modSp addAnim delAnim">
        <pc:chgData name="Neus Murcia Sadurní" userId="S::1567593@uab.cat::2c674b4e-4ed0-4f71-9773-0e903b570d67" providerId="AD" clId="Web-{6B667EF7-2C55-7203-B090-7B4BA8D5433C}" dt="2021-10-08T08:55:42.416" v="31" actId="20577"/>
        <pc:sldMkLst>
          <pc:docMk/>
          <pc:sldMk cId="4226424508" sldId="377"/>
        </pc:sldMkLst>
      </pc:sldChg>
    </pc:docChg>
  </pc:docChgLst>
  <pc:docChgLst>
    <pc:chgData name="Rosa María Cabrera Corchos" userId="f1659fda-de31-4a64-8d16-4a5c28fbfcfc" providerId="ADAL" clId="{1C51B6F8-69A5-42CE-96B2-E3498DF5501C}"/>
    <pc:docChg chg="modSld">
      <pc:chgData name="Rosa María Cabrera Corchos" userId="f1659fda-de31-4a64-8d16-4a5c28fbfcfc" providerId="ADAL" clId="{1C51B6F8-69A5-42CE-96B2-E3498DF5501C}" dt="2022-01-26T18:00:20.829" v="20" actId="1036"/>
      <pc:docMkLst>
        <pc:docMk/>
      </pc:docMkLst>
      <pc:sldChg chg="modSp mod">
        <pc:chgData name="Rosa María Cabrera Corchos" userId="f1659fda-de31-4a64-8d16-4a5c28fbfcfc" providerId="ADAL" clId="{1C51B6F8-69A5-42CE-96B2-E3498DF5501C}" dt="2022-01-26T18:00:20.829" v="20" actId="1036"/>
        <pc:sldMkLst>
          <pc:docMk/>
          <pc:sldMk cId="3843106006" sldId="342"/>
        </pc:sldMkLst>
      </pc:sldChg>
    </pc:docChg>
  </pc:docChgLst>
  <pc:docChgLst>
    <pc:chgData name="Lylia Boukelmoune Martí" userId="e299aa62-65b1-407e-8156-45aa4a7d9d94" providerId="ADAL" clId="{3056A490-0AD4-4279-B963-333A7B44AF8D}"/>
    <pc:docChg chg="modSld">
      <pc:chgData name="Lylia Boukelmoune Martí" userId="e299aa62-65b1-407e-8156-45aa4a7d9d94" providerId="ADAL" clId="{3056A490-0AD4-4279-B963-333A7B44AF8D}" dt="2025-02-11T10:14:05.879" v="2" actId="20577"/>
      <pc:docMkLst>
        <pc:docMk/>
      </pc:docMkLst>
      <pc:sldChg chg="modSp mod">
        <pc:chgData name="Lylia Boukelmoune Martí" userId="e299aa62-65b1-407e-8156-45aa4a7d9d94" providerId="ADAL" clId="{3056A490-0AD4-4279-B963-333A7B44AF8D}" dt="2025-02-11T10:14:05.879" v="2" actId="20577"/>
        <pc:sldMkLst>
          <pc:docMk/>
          <pc:sldMk cId="2643353128" sldId="671"/>
        </pc:sldMkLst>
        <pc:spChg chg="mod">
          <ac:chgData name="Lylia Boukelmoune Martí" userId="e299aa62-65b1-407e-8156-45aa4a7d9d94" providerId="ADAL" clId="{3056A490-0AD4-4279-B963-333A7B44AF8D}" dt="2025-02-11T10:14:05.879" v="2" actId="20577"/>
          <ac:spMkLst>
            <pc:docMk/>
            <pc:sldMk cId="2643353128" sldId="671"/>
            <ac:spMk id="36" creationId="{00000000-0000-0000-0000-000000000000}"/>
          </ac:spMkLst>
        </pc:spChg>
      </pc:sldChg>
    </pc:docChg>
  </pc:docChgLst>
  <pc:docChgLst>
    <pc:chgData name="Rosa María Cabrera Corchos" userId="f1659fda-de31-4a64-8d16-4a5c28fbfcfc" providerId="ADAL" clId="{5EB9A848-C638-414C-B555-09ECE3AB7E6F}"/>
    <pc:docChg chg="delSld">
      <pc:chgData name="Rosa María Cabrera Corchos" userId="f1659fda-de31-4a64-8d16-4a5c28fbfcfc" providerId="ADAL" clId="{5EB9A848-C638-414C-B555-09ECE3AB7E6F}" dt="2023-02-01T13:53:55.329" v="0" actId="2696"/>
      <pc:docMkLst>
        <pc:docMk/>
      </pc:docMkLst>
      <pc:sldChg chg="del">
        <pc:chgData name="Rosa María Cabrera Corchos" userId="f1659fda-de31-4a64-8d16-4a5c28fbfcfc" providerId="ADAL" clId="{5EB9A848-C638-414C-B555-09ECE3AB7E6F}" dt="2023-02-01T13:53:55.329" v="0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5EB9A848-C638-414C-B555-09ECE3AB7E6F}" dt="2023-02-01T13:53:55.329" v="0" actId="2696"/>
        <pc:sldMkLst>
          <pc:docMk/>
          <pc:sldMk cId="850449991" sldId="606"/>
        </pc:sldMkLst>
      </pc:sldChg>
    </pc:docChg>
  </pc:docChgLst>
  <pc:docChgLst>
    <pc:chgData name="Rosa María Cabrera Corchos" userId="f1659fda-de31-4a64-8d16-4a5c28fbfcfc" providerId="ADAL" clId="{C0759BF5-FD76-4E2D-BEA7-84BB0900C894}"/>
    <pc:docChg chg="delSld delMainMaster">
      <pc:chgData name="Rosa María Cabrera Corchos" userId="f1659fda-de31-4a64-8d16-4a5c28fbfcfc" providerId="ADAL" clId="{C0759BF5-FD76-4E2D-BEA7-84BB0900C894}" dt="2024-01-26T20:52:07.799" v="1" actId="2696"/>
      <pc:docMkLst>
        <pc:docMk/>
      </pc:docMkLst>
      <pc:sldChg chg="del">
        <pc:chgData name="Rosa María Cabrera Corchos" userId="f1659fda-de31-4a64-8d16-4a5c28fbfcfc" providerId="ADAL" clId="{C0759BF5-FD76-4E2D-BEA7-84BB0900C894}" dt="2024-01-26T20:51:01.089" v="0" actId="2696"/>
        <pc:sldMkLst>
          <pc:docMk/>
          <pc:sldMk cId="3698237054" sldId="352"/>
        </pc:sldMkLst>
      </pc:sldChg>
      <pc:sldChg chg="del">
        <pc:chgData name="Rosa María Cabrera Corchos" userId="f1659fda-de31-4a64-8d16-4a5c28fbfcfc" providerId="ADAL" clId="{C0759BF5-FD76-4E2D-BEA7-84BB0900C894}" dt="2024-01-26T20:51:01.089" v="0" actId="2696"/>
        <pc:sldMkLst>
          <pc:docMk/>
          <pc:sldMk cId="2734459277" sldId="648"/>
        </pc:sldMkLst>
      </pc:sldChg>
      <pc:sldChg chg="del">
        <pc:chgData name="Rosa María Cabrera Corchos" userId="f1659fda-de31-4a64-8d16-4a5c28fbfcfc" providerId="ADAL" clId="{C0759BF5-FD76-4E2D-BEA7-84BB0900C894}" dt="2024-01-26T20:52:07.799" v="1" actId="2696"/>
        <pc:sldMkLst>
          <pc:docMk/>
          <pc:sldMk cId="4223976146" sldId="657"/>
        </pc:sldMkLst>
      </pc:sldChg>
      <pc:sldMasterChg chg="del delSldLayout">
        <pc:chgData name="Rosa María Cabrera Corchos" userId="f1659fda-de31-4a64-8d16-4a5c28fbfcfc" providerId="ADAL" clId="{C0759BF5-FD76-4E2D-BEA7-84BB0900C894}" dt="2024-01-26T20:52:07.799" v="1" actId="2696"/>
        <pc:sldMasterMkLst>
          <pc:docMk/>
          <pc:sldMasterMk cId="3404910587" sldId="2147483660"/>
        </pc:sldMasterMkLst>
        <pc:sldLayoutChg chg="del">
          <pc:chgData name="Rosa María Cabrera Corchos" userId="f1659fda-de31-4a64-8d16-4a5c28fbfcfc" providerId="ADAL" clId="{C0759BF5-FD76-4E2D-BEA7-84BB0900C894}" dt="2024-01-26T20:52:07.799" v="1" actId="2696"/>
          <pc:sldLayoutMkLst>
            <pc:docMk/>
            <pc:sldMasterMk cId="3404910587" sldId="2147483660"/>
            <pc:sldLayoutMk cId="1646571063" sldId="2147483661"/>
          </pc:sldLayoutMkLst>
        </pc:sldLayoutChg>
        <pc:sldLayoutChg chg="del">
          <pc:chgData name="Rosa María Cabrera Corchos" userId="f1659fda-de31-4a64-8d16-4a5c28fbfcfc" providerId="ADAL" clId="{C0759BF5-FD76-4E2D-BEA7-84BB0900C894}" dt="2024-01-26T20:52:07.799" v="1" actId="2696"/>
          <pc:sldLayoutMkLst>
            <pc:docMk/>
            <pc:sldMasterMk cId="3404910587" sldId="2147483660"/>
            <pc:sldLayoutMk cId="3358690544" sldId="2147483662"/>
          </pc:sldLayoutMkLst>
        </pc:sldLayoutChg>
        <pc:sldLayoutChg chg="del">
          <pc:chgData name="Rosa María Cabrera Corchos" userId="f1659fda-de31-4a64-8d16-4a5c28fbfcfc" providerId="ADAL" clId="{C0759BF5-FD76-4E2D-BEA7-84BB0900C894}" dt="2024-01-26T20:52:07.799" v="1" actId="2696"/>
          <pc:sldLayoutMkLst>
            <pc:docMk/>
            <pc:sldMasterMk cId="3404910587" sldId="2147483660"/>
            <pc:sldLayoutMk cId="2640380497" sldId="2147483663"/>
          </pc:sldLayoutMkLst>
        </pc:sldLayoutChg>
        <pc:sldLayoutChg chg="del">
          <pc:chgData name="Rosa María Cabrera Corchos" userId="f1659fda-de31-4a64-8d16-4a5c28fbfcfc" providerId="ADAL" clId="{C0759BF5-FD76-4E2D-BEA7-84BB0900C894}" dt="2024-01-26T20:52:07.799" v="1" actId="2696"/>
          <pc:sldLayoutMkLst>
            <pc:docMk/>
            <pc:sldMasterMk cId="3404910587" sldId="2147483660"/>
            <pc:sldLayoutMk cId="2018730710" sldId="2147483664"/>
          </pc:sldLayoutMkLst>
        </pc:sldLayoutChg>
        <pc:sldLayoutChg chg="del">
          <pc:chgData name="Rosa María Cabrera Corchos" userId="f1659fda-de31-4a64-8d16-4a5c28fbfcfc" providerId="ADAL" clId="{C0759BF5-FD76-4E2D-BEA7-84BB0900C894}" dt="2024-01-26T20:52:07.799" v="1" actId="2696"/>
          <pc:sldLayoutMkLst>
            <pc:docMk/>
            <pc:sldMasterMk cId="3404910587" sldId="2147483660"/>
            <pc:sldLayoutMk cId="1326337860" sldId="2147483665"/>
          </pc:sldLayoutMkLst>
        </pc:sldLayoutChg>
        <pc:sldLayoutChg chg="del">
          <pc:chgData name="Rosa María Cabrera Corchos" userId="f1659fda-de31-4a64-8d16-4a5c28fbfcfc" providerId="ADAL" clId="{C0759BF5-FD76-4E2D-BEA7-84BB0900C894}" dt="2024-01-26T20:52:07.799" v="1" actId="2696"/>
          <pc:sldLayoutMkLst>
            <pc:docMk/>
            <pc:sldMasterMk cId="3404910587" sldId="2147483660"/>
            <pc:sldLayoutMk cId="3304027994" sldId="2147483666"/>
          </pc:sldLayoutMkLst>
        </pc:sldLayoutChg>
        <pc:sldLayoutChg chg="del">
          <pc:chgData name="Rosa María Cabrera Corchos" userId="f1659fda-de31-4a64-8d16-4a5c28fbfcfc" providerId="ADAL" clId="{C0759BF5-FD76-4E2D-BEA7-84BB0900C894}" dt="2024-01-26T20:52:07.799" v="1" actId="2696"/>
          <pc:sldLayoutMkLst>
            <pc:docMk/>
            <pc:sldMasterMk cId="3404910587" sldId="2147483660"/>
            <pc:sldLayoutMk cId="2685873745" sldId="2147483667"/>
          </pc:sldLayoutMkLst>
        </pc:sldLayoutChg>
        <pc:sldLayoutChg chg="del">
          <pc:chgData name="Rosa María Cabrera Corchos" userId="f1659fda-de31-4a64-8d16-4a5c28fbfcfc" providerId="ADAL" clId="{C0759BF5-FD76-4E2D-BEA7-84BB0900C894}" dt="2024-01-26T20:52:07.799" v="1" actId="2696"/>
          <pc:sldLayoutMkLst>
            <pc:docMk/>
            <pc:sldMasterMk cId="3404910587" sldId="2147483660"/>
            <pc:sldLayoutMk cId="2548257630" sldId="2147483668"/>
          </pc:sldLayoutMkLst>
        </pc:sldLayoutChg>
        <pc:sldLayoutChg chg="del">
          <pc:chgData name="Rosa María Cabrera Corchos" userId="f1659fda-de31-4a64-8d16-4a5c28fbfcfc" providerId="ADAL" clId="{C0759BF5-FD76-4E2D-BEA7-84BB0900C894}" dt="2024-01-26T20:52:07.799" v="1" actId="2696"/>
          <pc:sldLayoutMkLst>
            <pc:docMk/>
            <pc:sldMasterMk cId="3404910587" sldId="2147483660"/>
            <pc:sldLayoutMk cId="128389933" sldId="2147483669"/>
          </pc:sldLayoutMkLst>
        </pc:sldLayoutChg>
        <pc:sldLayoutChg chg="del">
          <pc:chgData name="Rosa María Cabrera Corchos" userId="f1659fda-de31-4a64-8d16-4a5c28fbfcfc" providerId="ADAL" clId="{C0759BF5-FD76-4E2D-BEA7-84BB0900C894}" dt="2024-01-26T20:52:07.799" v="1" actId="2696"/>
          <pc:sldLayoutMkLst>
            <pc:docMk/>
            <pc:sldMasterMk cId="3404910587" sldId="2147483660"/>
            <pc:sldLayoutMk cId="1856389715" sldId="2147483670"/>
          </pc:sldLayoutMkLst>
        </pc:sldLayoutChg>
        <pc:sldLayoutChg chg="del">
          <pc:chgData name="Rosa María Cabrera Corchos" userId="f1659fda-de31-4a64-8d16-4a5c28fbfcfc" providerId="ADAL" clId="{C0759BF5-FD76-4E2D-BEA7-84BB0900C894}" dt="2024-01-26T20:52:07.799" v="1" actId="2696"/>
          <pc:sldLayoutMkLst>
            <pc:docMk/>
            <pc:sldMasterMk cId="3404910587" sldId="2147483660"/>
            <pc:sldLayoutMk cId="1099729356" sldId="2147483671"/>
          </pc:sldLayoutMkLst>
        </pc:sldLayoutChg>
      </pc:sldMasterChg>
    </pc:docChg>
  </pc:docChgLst>
  <pc:docChgLst>
    <pc:chgData name="Neus Murcia Sadurní" userId="2c674b4e-4ed0-4f71-9773-0e903b570d67" providerId="ADAL" clId="{A7593A86-425C-49C9-94CD-D180F13669C3}"/>
    <pc:docChg chg="delSld">
      <pc:chgData name="Neus Murcia Sadurní" userId="2c674b4e-4ed0-4f71-9773-0e903b570d67" providerId="ADAL" clId="{A7593A86-425C-49C9-94CD-D180F13669C3}" dt="2022-01-16T12:08:43.752" v="1" actId="2696"/>
      <pc:docMkLst>
        <pc:docMk/>
      </pc:docMkLst>
      <pc:sldChg chg="del">
        <pc:chgData name="Neus Murcia Sadurní" userId="2c674b4e-4ed0-4f71-9773-0e903b570d67" providerId="ADAL" clId="{A7593A86-425C-49C9-94CD-D180F13669C3}" dt="2022-01-16T12:08:14.998" v="0" actId="2696"/>
        <pc:sldMkLst>
          <pc:docMk/>
          <pc:sldMk cId="2839987236" sldId="257"/>
        </pc:sldMkLst>
      </pc:sldChg>
      <pc:sldChg chg="del">
        <pc:chgData name="Neus Murcia Sadurní" userId="2c674b4e-4ed0-4f71-9773-0e903b570d67" providerId="ADAL" clId="{A7593A86-425C-49C9-94CD-D180F13669C3}" dt="2022-01-16T12:08:43.752" v="1" actId="2696"/>
        <pc:sldMkLst>
          <pc:docMk/>
          <pc:sldMk cId="3083134075" sldId="309"/>
        </pc:sldMkLst>
      </pc:sldChg>
      <pc:sldChg chg="del">
        <pc:chgData name="Neus Murcia Sadurní" userId="2c674b4e-4ed0-4f71-9773-0e903b570d67" providerId="ADAL" clId="{A7593A86-425C-49C9-94CD-D180F13669C3}" dt="2022-01-16T12:08:14.998" v="0" actId="2696"/>
        <pc:sldMkLst>
          <pc:docMk/>
          <pc:sldMk cId="2720126458" sldId="683"/>
        </pc:sldMkLst>
      </pc:sldChg>
      <pc:sldChg chg="del">
        <pc:chgData name="Neus Murcia Sadurní" userId="2c674b4e-4ed0-4f71-9773-0e903b570d67" providerId="ADAL" clId="{A7593A86-425C-49C9-94CD-D180F13669C3}" dt="2022-01-16T12:08:14.998" v="0" actId="2696"/>
        <pc:sldMkLst>
          <pc:docMk/>
          <pc:sldMk cId="3372913563" sldId="684"/>
        </pc:sldMkLst>
      </pc:sldChg>
      <pc:sldChg chg="del">
        <pc:chgData name="Neus Murcia Sadurní" userId="2c674b4e-4ed0-4f71-9773-0e903b570d67" providerId="ADAL" clId="{A7593A86-425C-49C9-94CD-D180F13669C3}" dt="2022-01-16T12:08:14.998" v="0" actId="2696"/>
        <pc:sldMkLst>
          <pc:docMk/>
          <pc:sldMk cId="3620017550" sldId="685"/>
        </pc:sldMkLst>
      </pc:sldChg>
      <pc:sldChg chg="del">
        <pc:chgData name="Neus Murcia Sadurní" userId="2c674b4e-4ed0-4f71-9773-0e903b570d67" providerId="ADAL" clId="{A7593A86-425C-49C9-94CD-D180F13669C3}" dt="2022-01-16T12:08:43.752" v="1" actId="2696"/>
        <pc:sldMkLst>
          <pc:docMk/>
          <pc:sldMk cId="1567775374" sldId="686"/>
        </pc:sldMkLst>
      </pc:sldChg>
      <pc:sldChg chg="del">
        <pc:chgData name="Neus Murcia Sadurní" userId="2c674b4e-4ed0-4f71-9773-0e903b570d67" providerId="ADAL" clId="{A7593A86-425C-49C9-94CD-D180F13669C3}" dt="2022-01-16T12:08:43.752" v="1" actId="2696"/>
        <pc:sldMkLst>
          <pc:docMk/>
          <pc:sldMk cId="1587547866" sldId="687"/>
        </pc:sldMkLst>
      </pc:sldChg>
      <pc:sldChg chg="del">
        <pc:chgData name="Neus Murcia Sadurní" userId="2c674b4e-4ed0-4f71-9773-0e903b570d67" providerId="ADAL" clId="{A7593A86-425C-49C9-94CD-D180F13669C3}" dt="2022-01-16T12:08:43.752" v="1" actId="2696"/>
        <pc:sldMkLst>
          <pc:docMk/>
          <pc:sldMk cId="2506881334" sldId="688"/>
        </pc:sldMkLst>
      </pc:sldChg>
    </pc:docChg>
  </pc:docChgLst>
  <pc:docChgLst>
    <pc:chgData name="Lylia Boukelmoune Martí" userId="e299aa62-65b1-407e-8156-45aa4a7d9d94" providerId="ADAL" clId="{DA4B132E-6BA4-4B7F-A333-75AD81AB6BEC}"/>
    <pc:docChg chg="undo custSel addSld delSld modSld delMainMaster">
      <pc:chgData name="Lylia Boukelmoune Martí" userId="e299aa62-65b1-407e-8156-45aa4a7d9d94" providerId="ADAL" clId="{DA4B132E-6BA4-4B7F-A333-75AD81AB6BEC}" dt="2024-12-03T10:52:43.944" v="93" actId="478"/>
      <pc:docMkLst>
        <pc:docMk/>
      </pc:docMkLst>
      <pc:sldChg chg="add">
        <pc:chgData name="Lylia Boukelmoune Martí" userId="e299aa62-65b1-407e-8156-45aa4a7d9d94" providerId="ADAL" clId="{DA4B132E-6BA4-4B7F-A333-75AD81AB6BEC}" dt="2024-12-03T10:44:18.428" v="51"/>
        <pc:sldMkLst>
          <pc:docMk/>
          <pc:sldMk cId="886091329" sldId="291"/>
        </pc:sldMkLst>
      </pc:sldChg>
      <pc:sldChg chg="add">
        <pc:chgData name="Lylia Boukelmoune Martí" userId="e299aa62-65b1-407e-8156-45aa4a7d9d94" providerId="ADAL" clId="{DA4B132E-6BA4-4B7F-A333-75AD81AB6BEC}" dt="2024-12-03T10:44:18.428" v="51"/>
        <pc:sldMkLst>
          <pc:docMk/>
          <pc:sldMk cId="3083134075" sldId="309"/>
        </pc:sldMkLst>
      </pc:sldChg>
      <pc:sldChg chg="add del">
        <pc:chgData name="Lylia Boukelmoune Martí" userId="e299aa62-65b1-407e-8156-45aa4a7d9d94" providerId="ADAL" clId="{DA4B132E-6BA4-4B7F-A333-75AD81AB6BEC}" dt="2024-12-03T10:42:36.838" v="43"/>
        <pc:sldMkLst>
          <pc:docMk/>
          <pc:sldMk cId="1642399041" sldId="324"/>
        </pc:sldMkLst>
      </pc:sldChg>
      <pc:sldChg chg="modSp mod">
        <pc:chgData name="Lylia Boukelmoune Martí" userId="e299aa62-65b1-407e-8156-45aa4a7d9d94" providerId="ADAL" clId="{DA4B132E-6BA4-4B7F-A333-75AD81AB6BEC}" dt="2024-12-03T10:50:40.011" v="81" actId="207"/>
        <pc:sldMkLst>
          <pc:docMk/>
          <pc:sldMk cId="4176253884" sldId="336"/>
        </pc:sldMkLst>
      </pc:sldChg>
      <pc:sldChg chg="modSp mod">
        <pc:chgData name="Lylia Boukelmoune Martí" userId="e299aa62-65b1-407e-8156-45aa4a7d9d94" providerId="ADAL" clId="{DA4B132E-6BA4-4B7F-A333-75AD81AB6BEC}" dt="2024-12-03T10:48:47.238" v="64" actId="207"/>
        <pc:sldMkLst>
          <pc:docMk/>
          <pc:sldMk cId="543643437" sldId="348"/>
        </pc:sldMkLst>
      </pc:sldChg>
      <pc:sldChg chg="modSp mod">
        <pc:chgData name="Lylia Boukelmoune Martí" userId="e299aa62-65b1-407e-8156-45aa4a7d9d94" providerId="ADAL" clId="{DA4B132E-6BA4-4B7F-A333-75AD81AB6BEC}" dt="2024-12-03T10:51:43.216" v="84" actId="207"/>
        <pc:sldMkLst>
          <pc:docMk/>
          <pc:sldMk cId="2902783971" sldId="369"/>
        </pc:sldMkLst>
      </pc:sldChg>
      <pc:sldChg chg="modSp mod">
        <pc:chgData name="Lylia Boukelmoune Martí" userId="e299aa62-65b1-407e-8156-45aa4a7d9d94" providerId="ADAL" clId="{DA4B132E-6BA4-4B7F-A333-75AD81AB6BEC}" dt="2024-12-03T10:50:27.964" v="79" actId="207"/>
        <pc:sldMkLst>
          <pc:docMk/>
          <pc:sldMk cId="4226424508" sldId="377"/>
        </pc:sldMkLst>
      </pc:sldChg>
      <pc:sldChg chg="addSp delSp modSp mod">
        <pc:chgData name="Lylia Boukelmoune Martí" userId="e299aa62-65b1-407e-8156-45aa4a7d9d94" providerId="ADAL" clId="{DA4B132E-6BA4-4B7F-A333-75AD81AB6BEC}" dt="2024-12-03T10:52:43.944" v="93" actId="478"/>
        <pc:sldMkLst>
          <pc:docMk/>
          <pc:sldMk cId="2452994702" sldId="383"/>
        </pc:sldMkLst>
      </pc:sldChg>
      <pc:sldChg chg="modSp mod">
        <pc:chgData name="Lylia Boukelmoune Martí" userId="e299aa62-65b1-407e-8156-45aa4a7d9d94" providerId="ADAL" clId="{DA4B132E-6BA4-4B7F-A333-75AD81AB6BEC}" dt="2024-12-03T10:51:34.263" v="83" actId="207"/>
        <pc:sldMkLst>
          <pc:docMk/>
          <pc:sldMk cId="110098588" sldId="398"/>
        </pc:sldMkLst>
      </pc:sldChg>
      <pc:sldChg chg="modSp mod">
        <pc:chgData name="Lylia Boukelmoune Martí" userId="e299aa62-65b1-407e-8156-45aa4a7d9d94" providerId="ADAL" clId="{DA4B132E-6BA4-4B7F-A333-75AD81AB6BEC}" dt="2024-12-03T10:50:18.121" v="77" actId="207"/>
        <pc:sldMkLst>
          <pc:docMk/>
          <pc:sldMk cId="2368414864" sldId="412"/>
        </pc:sldMkLst>
      </pc:sldChg>
      <pc:sldChg chg="modSp add del">
        <pc:chgData name="Lylia Boukelmoune Martí" userId="e299aa62-65b1-407e-8156-45aa4a7d9d94" providerId="ADAL" clId="{DA4B132E-6BA4-4B7F-A333-75AD81AB6BEC}" dt="2024-12-03T10:44:18.428" v="51"/>
        <pc:sldMkLst>
          <pc:docMk/>
          <pc:sldMk cId="367222070" sldId="605"/>
        </pc:sldMkLst>
      </pc:sldChg>
      <pc:sldChg chg="modSp del">
        <pc:chgData name="Lylia Boukelmoune Martí" userId="e299aa62-65b1-407e-8156-45aa4a7d9d94" providerId="ADAL" clId="{DA4B132E-6BA4-4B7F-A333-75AD81AB6BEC}" dt="2024-12-03T10:44:15.302" v="50" actId="47"/>
        <pc:sldMkLst>
          <pc:docMk/>
          <pc:sldMk cId="1883697652" sldId="607"/>
        </pc:sldMkLst>
      </pc:sldChg>
      <pc:sldChg chg="add del">
        <pc:chgData name="Lylia Boukelmoune Martí" userId="e299aa62-65b1-407e-8156-45aa4a7d9d94" providerId="ADAL" clId="{DA4B132E-6BA4-4B7F-A333-75AD81AB6BEC}" dt="2024-12-03T10:44:18.428" v="51"/>
        <pc:sldMkLst>
          <pc:docMk/>
          <pc:sldMk cId="2080844025" sldId="611"/>
        </pc:sldMkLst>
      </pc:sldChg>
      <pc:sldChg chg="add del">
        <pc:chgData name="Lylia Boukelmoune Martí" userId="e299aa62-65b1-407e-8156-45aa4a7d9d94" providerId="ADAL" clId="{DA4B132E-6BA4-4B7F-A333-75AD81AB6BEC}" dt="2024-12-03T10:44:18.428" v="51"/>
        <pc:sldMkLst>
          <pc:docMk/>
          <pc:sldMk cId="3679213256" sldId="617"/>
        </pc:sldMkLst>
      </pc:sldChg>
      <pc:sldChg chg="modSp mod">
        <pc:chgData name="Lylia Boukelmoune Martí" userId="e299aa62-65b1-407e-8156-45aa4a7d9d94" providerId="ADAL" clId="{DA4B132E-6BA4-4B7F-A333-75AD81AB6BEC}" dt="2024-12-03T10:46:03.814" v="53" actId="14826"/>
        <pc:sldMkLst>
          <pc:docMk/>
          <pc:sldMk cId="1785107525" sldId="622"/>
        </pc:sldMkLst>
      </pc:sldChg>
      <pc:sldChg chg="del">
        <pc:chgData name="Lylia Boukelmoune Martí" userId="e299aa62-65b1-407e-8156-45aa4a7d9d94" providerId="ADAL" clId="{DA4B132E-6BA4-4B7F-A333-75AD81AB6BEC}" dt="2024-12-03T10:42:33.135" v="42" actId="47"/>
        <pc:sldMkLst>
          <pc:docMk/>
          <pc:sldMk cId="3351530854" sldId="649"/>
        </pc:sldMkLst>
      </pc:sldChg>
      <pc:sldChg chg="modSp del">
        <pc:chgData name="Lylia Boukelmoune Martí" userId="e299aa62-65b1-407e-8156-45aa4a7d9d94" providerId="ADAL" clId="{DA4B132E-6BA4-4B7F-A333-75AD81AB6BEC}" dt="2024-12-03T10:44:15.302" v="50" actId="47"/>
        <pc:sldMkLst>
          <pc:docMk/>
          <pc:sldMk cId="4163575214" sldId="655"/>
        </pc:sldMkLst>
      </pc:sldChg>
      <pc:sldChg chg="del">
        <pc:chgData name="Lylia Boukelmoune Martí" userId="e299aa62-65b1-407e-8156-45aa4a7d9d94" providerId="ADAL" clId="{DA4B132E-6BA4-4B7F-A333-75AD81AB6BEC}" dt="2024-12-03T10:44:15.302" v="50" actId="47"/>
        <pc:sldMkLst>
          <pc:docMk/>
          <pc:sldMk cId="385276344" sldId="656"/>
        </pc:sldMkLst>
      </pc:sldChg>
      <pc:sldChg chg="modSp del">
        <pc:chgData name="Lylia Boukelmoune Martí" userId="e299aa62-65b1-407e-8156-45aa4a7d9d94" providerId="ADAL" clId="{DA4B132E-6BA4-4B7F-A333-75AD81AB6BEC}" dt="2024-12-03T10:42:33.135" v="42" actId="47"/>
        <pc:sldMkLst>
          <pc:docMk/>
          <pc:sldMk cId="2810697884" sldId="658"/>
        </pc:sldMkLst>
      </pc:sldChg>
      <pc:sldChg chg="modSp add mod">
        <pc:chgData name="Lylia Boukelmoune Martí" userId="e299aa62-65b1-407e-8156-45aa4a7d9d94" providerId="ADAL" clId="{DA4B132E-6BA4-4B7F-A333-75AD81AB6BEC}" dt="2024-12-03T10:43:30.740" v="49" actId="962"/>
        <pc:sldMkLst>
          <pc:docMk/>
          <pc:sldMk cId="708348372" sldId="659"/>
        </pc:sldMkLst>
      </pc:sldChg>
      <pc:sldChg chg="del">
        <pc:chgData name="Lylia Boukelmoune Martí" userId="e299aa62-65b1-407e-8156-45aa4a7d9d94" providerId="ADAL" clId="{DA4B132E-6BA4-4B7F-A333-75AD81AB6BEC}" dt="2024-12-03T10:42:54.979" v="45" actId="2696"/>
        <pc:sldMkLst>
          <pc:docMk/>
          <pc:sldMk cId="3076069936" sldId="661"/>
        </pc:sldMkLst>
      </pc:sldChg>
      <pc:sldChg chg="add">
        <pc:chgData name="Lylia Boukelmoune Martí" userId="e299aa62-65b1-407e-8156-45aa4a7d9d94" providerId="ADAL" clId="{DA4B132E-6BA4-4B7F-A333-75AD81AB6BEC}" dt="2024-12-03T10:42:36.838" v="43"/>
        <pc:sldMkLst>
          <pc:docMk/>
          <pc:sldMk cId="3316851170" sldId="666"/>
        </pc:sldMkLst>
      </pc:sldChg>
      <pc:sldChg chg="add">
        <pc:chgData name="Lylia Boukelmoune Martí" userId="e299aa62-65b1-407e-8156-45aa4a7d9d94" providerId="ADAL" clId="{DA4B132E-6BA4-4B7F-A333-75AD81AB6BEC}" dt="2024-12-03T10:42:36.838" v="43"/>
        <pc:sldMkLst>
          <pc:docMk/>
          <pc:sldMk cId="1580692803" sldId="667"/>
        </pc:sldMkLst>
      </pc:sldChg>
      <pc:sldChg chg="add">
        <pc:chgData name="Lylia Boukelmoune Martí" userId="e299aa62-65b1-407e-8156-45aa4a7d9d94" providerId="ADAL" clId="{DA4B132E-6BA4-4B7F-A333-75AD81AB6BEC}" dt="2024-12-03T10:44:18.428" v="51"/>
        <pc:sldMkLst>
          <pc:docMk/>
          <pc:sldMk cId="2011771982" sldId="668"/>
        </pc:sldMkLst>
      </pc:sldChg>
      <pc:sldChg chg="modSp mod">
        <pc:chgData name="Lylia Boukelmoune Martí" userId="e299aa62-65b1-407e-8156-45aa4a7d9d94" providerId="ADAL" clId="{DA4B132E-6BA4-4B7F-A333-75AD81AB6BEC}" dt="2024-12-03T10:49:29.519" v="70" actId="207"/>
        <pc:sldMkLst>
          <pc:docMk/>
          <pc:sldMk cId="2859088826" sldId="676"/>
        </pc:sldMkLst>
      </pc:sldChg>
      <pc:sldChg chg="modSp mod">
        <pc:chgData name="Lylia Boukelmoune Martí" userId="e299aa62-65b1-407e-8156-45aa4a7d9d94" providerId="ADAL" clId="{DA4B132E-6BA4-4B7F-A333-75AD81AB6BEC}" dt="2024-12-03T10:49:48.601" v="73" actId="207"/>
        <pc:sldMkLst>
          <pc:docMk/>
          <pc:sldMk cId="3537765023" sldId="677"/>
        </pc:sldMkLst>
      </pc:sldChg>
      <pc:sldChg chg="modSp mod">
        <pc:chgData name="Lylia Boukelmoune Martí" userId="e299aa62-65b1-407e-8156-45aa4a7d9d94" providerId="ADAL" clId="{DA4B132E-6BA4-4B7F-A333-75AD81AB6BEC}" dt="2024-12-03T10:48:16.191" v="62" actId="207"/>
        <pc:sldMkLst>
          <pc:docMk/>
          <pc:sldMk cId="1388708481" sldId="679"/>
        </pc:sldMkLst>
      </pc:sldChg>
      <pc:sldChg chg="modSp mod">
        <pc:chgData name="Lylia Boukelmoune Martí" userId="e299aa62-65b1-407e-8156-45aa4a7d9d94" providerId="ADAL" clId="{DA4B132E-6BA4-4B7F-A333-75AD81AB6BEC}" dt="2024-12-03T10:47:38.517" v="57" actId="207"/>
        <pc:sldMkLst>
          <pc:docMk/>
          <pc:sldMk cId="2035116160" sldId="680"/>
        </pc:sldMkLst>
      </pc:sldChg>
      <pc:sldChg chg="modSp mod">
        <pc:chgData name="Lylia Boukelmoune Martí" userId="e299aa62-65b1-407e-8156-45aa4a7d9d94" providerId="ADAL" clId="{DA4B132E-6BA4-4B7F-A333-75AD81AB6BEC}" dt="2024-12-03T10:47:45.362" v="58" actId="207"/>
        <pc:sldMkLst>
          <pc:docMk/>
          <pc:sldMk cId="3475398636" sldId="681"/>
        </pc:sldMkLst>
      </pc:sldChg>
      <pc:sldChg chg="modSp mod">
        <pc:chgData name="Lylia Boukelmoune Martí" userId="e299aa62-65b1-407e-8156-45aa4a7d9d94" providerId="ADAL" clId="{DA4B132E-6BA4-4B7F-A333-75AD81AB6BEC}" dt="2024-12-03T10:46:14.769" v="55" actId="207"/>
        <pc:sldMkLst>
          <pc:docMk/>
          <pc:sldMk cId="2939845520" sldId="682"/>
        </pc:sldMkLst>
      </pc:sldChg>
      <pc:sldChg chg="modSp mod">
        <pc:chgData name="Lylia Boukelmoune Martí" userId="e299aa62-65b1-407e-8156-45aa4a7d9d94" providerId="ADAL" clId="{DA4B132E-6BA4-4B7F-A333-75AD81AB6BEC}" dt="2024-12-03T10:50:09.291" v="75" actId="207"/>
        <pc:sldMkLst>
          <pc:docMk/>
          <pc:sldMk cId="1862995702" sldId="689"/>
        </pc:sldMkLst>
      </pc:sldChg>
      <pc:sldMasterChg chg="del delSldLayout">
        <pc:chgData name="Lylia Boukelmoune Martí" userId="e299aa62-65b1-407e-8156-45aa4a7d9d94" providerId="ADAL" clId="{DA4B132E-6BA4-4B7F-A333-75AD81AB6BEC}" dt="2024-12-03T10:44:15.302" v="50" actId="47"/>
        <pc:sldMasterMkLst>
          <pc:docMk/>
          <pc:sldMasterMk cId="2317610759" sldId="2147483660"/>
        </pc:sldMasterMkLst>
        <pc:sldLayoutChg chg="del">
          <pc:chgData name="Lylia Boukelmoune Martí" userId="e299aa62-65b1-407e-8156-45aa4a7d9d94" providerId="ADAL" clId="{DA4B132E-6BA4-4B7F-A333-75AD81AB6BEC}" dt="2024-12-03T10:44:15.302" v="50" actId="47"/>
          <pc:sldLayoutMkLst>
            <pc:docMk/>
            <pc:sldMasterMk cId="2317610759" sldId="2147483660"/>
            <pc:sldLayoutMk cId="1777905276" sldId="2147483661"/>
          </pc:sldLayoutMkLst>
        </pc:sldLayoutChg>
        <pc:sldLayoutChg chg="del">
          <pc:chgData name="Lylia Boukelmoune Martí" userId="e299aa62-65b1-407e-8156-45aa4a7d9d94" providerId="ADAL" clId="{DA4B132E-6BA4-4B7F-A333-75AD81AB6BEC}" dt="2024-12-03T10:44:15.302" v="50" actId="47"/>
          <pc:sldLayoutMkLst>
            <pc:docMk/>
            <pc:sldMasterMk cId="2317610759" sldId="2147483660"/>
            <pc:sldLayoutMk cId="1609493168" sldId="2147483662"/>
          </pc:sldLayoutMkLst>
        </pc:sldLayoutChg>
        <pc:sldLayoutChg chg="del">
          <pc:chgData name="Lylia Boukelmoune Martí" userId="e299aa62-65b1-407e-8156-45aa4a7d9d94" providerId="ADAL" clId="{DA4B132E-6BA4-4B7F-A333-75AD81AB6BEC}" dt="2024-12-03T10:44:15.302" v="50" actId="47"/>
          <pc:sldLayoutMkLst>
            <pc:docMk/>
            <pc:sldMasterMk cId="2317610759" sldId="2147483660"/>
            <pc:sldLayoutMk cId="39091253" sldId="2147483663"/>
          </pc:sldLayoutMkLst>
        </pc:sldLayoutChg>
        <pc:sldLayoutChg chg="del">
          <pc:chgData name="Lylia Boukelmoune Martí" userId="e299aa62-65b1-407e-8156-45aa4a7d9d94" providerId="ADAL" clId="{DA4B132E-6BA4-4B7F-A333-75AD81AB6BEC}" dt="2024-12-03T10:44:15.302" v="50" actId="47"/>
          <pc:sldLayoutMkLst>
            <pc:docMk/>
            <pc:sldMasterMk cId="2317610759" sldId="2147483660"/>
            <pc:sldLayoutMk cId="1647325232" sldId="2147483664"/>
          </pc:sldLayoutMkLst>
        </pc:sldLayoutChg>
        <pc:sldLayoutChg chg="del">
          <pc:chgData name="Lylia Boukelmoune Martí" userId="e299aa62-65b1-407e-8156-45aa4a7d9d94" providerId="ADAL" clId="{DA4B132E-6BA4-4B7F-A333-75AD81AB6BEC}" dt="2024-12-03T10:44:15.302" v="50" actId="47"/>
          <pc:sldLayoutMkLst>
            <pc:docMk/>
            <pc:sldMasterMk cId="2317610759" sldId="2147483660"/>
            <pc:sldLayoutMk cId="2142949505" sldId="2147483665"/>
          </pc:sldLayoutMkLst>
        </pc:sldLayoutChg>
        <pc:sldLayoutChg chg="del">
          <pc:chgData name="Lylia Boukelmoune Martí" userId="e299aa62-65b1-407e-8156-45aa4a7d9d94" providerId="ADAL" clId="{DA4B132E-6BA4-4B7F-A333-75AD81AB6BEC}" dt="2024-12-03T10:44:15.302" v="50" actId="47"/>
          <pc:sldLayoutMkLst>
            <pc:docMk/>
            <pc:sldMasterMk cId="2317610759" sldId="2147483660"/>
            <pc:sldLayoutMk cId="2845754268" sldId="2147483666"/>
          </pc:sldLayoutMkLst>
        </pc:sldLayoutChg>
        <pc:sldLayoutChg chg="del">
          <pc:chgData name="Lylia Boukelmoune Martí" userId="e299aa62-65b1-407e-8156-45aa4a7d9d94" providerId="ADAL" clId="{DA4B132E-6BA4-4B7F-A333-75AD81AB6BEC}" dt="2024-12-03T10:44:15.302" v="50" actId="47"/>
          <pc:sldLayoutMkLst>
            <pc:docMk/>
            <pc:sldMasterMk cId="2317610759" sldId="2147483660"/>
            <pc:sldLayoutMk cId="421176629" sldId="2147483667"/>
          </pc:sldLayoutMkLst>
        </pc:sldLayoutChg>
        <pc:sldLayoutChg chg="del">
          <pc:chgData name="Lylia Boukelmoune Martí" userId="e299aa62-65b1-407e-8156-45aa4a7d9d94" providerId="ADAL" clId="{DA4B132E-6BA4-4B7F-A333-75AD81AB6BEC}" dt="2024-12-03T10:44:15.302" v="50" actId="47"/>
          <pc:sldLayoutMkLst>
            <pc:docMk/>
            <pc:sldMasterMk cId="2317610759" sldId="2147483660"/>
            <pc:sldLayoutMk cId="89302199" sldId="2147483668"/>
          </pc:sldLayoutMkLst>
        </pc:sldLayoutChg>
        <pc:sldLayoutChg chg="del">
          <pc:chgData name="Lylia Boukelmoune Martí" userId="e299aa62-65b1-407e-8156-45aa4a7d9d94" providerId="ADAL" clId="{DA4B132E-6BA4-4B7F-A333-75AD81AB6BEC}" dt="2024-12-03T10:44:15.302" v="50" actId="47"/>
          <pc:sldLayoutMkLst>
            <pc:docMk/>
            <pc:sldMasterMk cId="2317610759" sldId="2147483660"/>
            <pc:sldLayoutMk cId="2609451633" sldId="2147483669"/>
          </pc:sldLayoutMkLst>
        </pc:sldLayoutChg>
        <pc:sldLayoutChg chg="del">
          <pc:chgData name="Lylia Boukelmoune Martí" userId="e299aa62-65b1-407e-8156-45aa4a7d9d94" providerId="ADAL" clId="{DA4B132E-6BA4-4B7F-A333-75AD81AB6BEC}" dt="2024-12-03T10:44:15.302" v="50" actId="47"/>
          <pc:sldLayoutMkLst>
            <pc:docMk/>
            <pc:sldMasterMk cId="2317610759" sldId="2147483660"/>
            <pc:sldLayoutMk cId="595320273" sldId="2147483670"/>
          </pc:sldLayoutMkLst>
        </pc:sldLayoutChg>
        <pc:sldLayoutChg chg="del">
          <pc:chgData name="Lylia Boukelmoune Martí" userId="e299aa62-65b1-407e-8156-45aa4a7d9d94" providerId="ADAL" clId="{DA4B132E-6BA4-4B7F-A333-75AD81AB6BEC}" dt="2024-12-03T10:44:15.302" v="50" actId="47"/>
          <pc:sldLayoutMkLst>
            <pc:docMk/>
            <pc:sldMasterMk cId="2317610759" sldId="2147483660"/>
            <pc:sldLayoutMk cId="3893849177" sldId="2147483671"/>
          </pc:sldLayoutMkLst>
        </pc:sldLayoutChg>
      </pc:sldMasterChg>
    </pc:docChg>
  </pc:docChgLst>
  <pc:docChgLst>
    <pc:chgData name="Lylia Boukelmoune Martí" userId="e299aa62-65b1-407e-8156-45aa4a7d9d94" providerId="ADAL" clId="{F6B0DC85-0512-49BA-A96B-37B8ED958B5B}"/>
    <pc:docChg chg="custSel modSld">
      <pc:chgData name="Lylia Boukelmoune Martí" userId="e299aa62-65b1-407e-8156-45aa4a7d9d94" providerId="ADAL" clId="{F6B0DC85-0512-49BA-A96B-37B8ED958B5B}" dt="2025-01-23T10:35:21.107" v="3"/>
      <pc:docMkLst>
        <pc:docMk/>
      </pc:docMkLst>
      <pc:sldChg chg="addSp delSp modSp mod delAnim modAnim">
        <pc:chgData name="Lylia Boukelmoune Martí" userId="e299aa62-65b1-407e-8156-45aa4a7d9d94" providerId="ADAL" clId="{F6B0DC85-0512-49BA-A96B-37B8ED958B5B}" dt="2025-01-23T10:35:14.310" v="1"/>
        <pc:sldMkLst>
          <pc:docMk/>
          <pc:sldMk cId="2368414864" sldId="412"/>
        </pc:sldMkLst>
        <pc:spChg chg="add mod">
          <ac:chgData name="Lylia Boukelmoune Martí" userId="e299aa62-65b1-407e-8156-45aa4a7d9d94" providerId="ADAL" clId="{F6B0DC85-0512-49BA-A96B-37B8ED958B5B}" dt="2025-01-23T10:35:14.310" v="1"/>
          <ac:spMkLst>
            <pc:docMk/>
            <pc:sldMk cId="2368414864" sldId="412"/>
            <ac:spMk id="2" creationId="{E5FBE01F-E720-EE40-75EA-037F3E73E352}"/>
          </ac:spMkLst>
        </pc:spChg>
        <pc:picChg chg="add mod">
          <ac:chgData name="Lylia Boukelmoune Martí" userId="e299aa62-65b1-407e-8156-45aa4a7d9d94" providerId="ADAL" clId="{F6B0DC85-0512-49BA-A96B-37B8ED958B5B}" dt="2025-01-23T10:35:14.310" v="1"/>
          <ac:picMkLst>
            <pc:docMk/>
            <pc:sldMk cId="2368414864" sldId="412"/>
            <ac:picMk id="3" creationId="{977A045D-CB69-250A-CB25-38659971FDD5}"/>
          </ac:picMkLst>
        </pc:picChg>
      </pc:sldChg>
      <pc:sldChg chg="addSp delSp modSp mod delAnim modAnim">
        <pc:chgData name="Lylia Boukelmoune Martí" userId="e299aa62-65b1-407e-8156-45aa4a7d9d94" providerId="ADAL" clId="{F6B0DC85-0512-49BA-A96B-37B8ED958B5B}" dt="2025-01-23T10:35:21.107" v="3"/>
        <pc:sldMkLst>
          <pc:docMk/>
          <pc:sldMk cId="1862995702" sldId="689"/>
        </pc:sldMkLst>
        <pc:spChg chg="add mod">
          <ac:chgData name="Lylia Boukelmoune Martí" userId="e299aa62-65b1-407e-8156-45aa4a7d9d94" providerId="ADAL" clId="{F6B0DC85-0512-49BA-A96B-37B8ED958B5B}" dt="2025-01-23T10:35:21.107" v="3"/>
          <ac:spMkLst>
            <pc:docMk/>
            <pc:sldMk cId="1862995702" sldId="689"/>
            <ac:spMk id="3" creationId="{DF0135D6-CBF8-75D3-259D-D790305FE497}"/>
          </ac:spMkLst>
        </pc:spChg>
        <pc:picChg chg="add mod">
          <ac:chgData name="Lylia Boukelmoune Martí" userId="e299aa62-65b1-407e-8156-45aa4a7d9d94" providerId="ADAL" clId="{F6B0DC85-0512-49BA-A96B-37B8ED958B5B}" dt="2025-01-23T10:35:21.107" v="3"/>
          <ac:picMkLst>
            <pc:docMk/>
            <pc:sldMk cId="1862995702" sldId="689"/>
            <ac:picMk id="4" creationId="{3F8F86F1-57DA-2C37-7C8D-B33E3B7E55FD}"/>
          </ac:picMkLst>
        </pc:picChg>
      </pc:sldChg>
    </pc:docChg>
  </pc:docChgLst>
  <pc:docChgLst>
    <pc:chgData name="Rosa María Cabrera Corchos" userId="f1659fda-de31-4a64-8d16-4a5c28fbfcfc" providerId="ADAL" clId="{8FD3F8FF-B6B2-445B-A797-F055E52BBA83}"/>
    <pc:docChg chg="delSld modSld">
      <pc:chgData name="Rosa María Cabrera Corchos" userId="f1659fda-de31-4a64-8d16-4a5c28fbfcfc" providerId="ADAL" clId="{8FD3F8FF-B6B2-445B-A797-F055E52BBA83}" dt="2025-01-29T17:08:38.897" v="8" actId="47"/>
      <pc:docMkLst>
        <pc:docMk/>
      </pc:docMkLst>
      <pc:sldChg chg="modNotesTx">
        <pc:chgData name="Rosa María Cabrera Corchos" userId="f1659fda-de31-4a64-8d16-4a5c28fbfcfc" providerId="ADAL" clId="{8FD3F8FF-B6B2-445B-A797-F055E52BBA83}" dt="2025-01-25T20:21:03.086" v="6" actId="6549"/>
        <pc:sldMkLst>
          <pc:docMk/>
          <pc:sldMk cId="886091329" sldId="291"/>
        </pc:sldMkLst>
      </pc:sldChg>
      <pc:sldChg chg="modSp mod">
        <pc:chgData name="Rosa María Cabrera Corchos" userId="f1659fda-de31-4a64-8d16-4a5c28fbfcfc" providerId="ADAL" clId="{8FD3F8FF-B6B2-445B-A797-F055E52BBA83}" dt="2025-01-25T20:20:15.536" v="5" actId="207"/>
        <pc:sldMkLst>
          <pc:docMk/>
          <pc:sldMk cId="2452994702" sldId="383"/>
        </pc:sldMkLst>
        <pc:spChg chg="mod">
          <ac:chgData name="Rosa María Cabrera Corchos" userId="f1659fda-de31-4a64-8d16-4a5c28fbfcfc" providerId="ADAL" clId="{8FD3F8FF-B6B2-445B-A797-F055E52BBA83}" dt="2025-01-25T20:20:15.536" v="5" actId="207"/>
          <ac:spMkLst>
            <pc:docMk/>
            <pc:sldMk cId="2452994702" sldId="383"/>
            <ac:spMk id="43" creationId="{5B58EC49-632D-471B-BE87-FB8176B181D0}"/>
          </ac:spMkLst>
        </pc:spChg>
        <pc:spChg chg="mod">
          <ac:chgData name="Rosa María Cabrera Corchos" userId="f1659fda-de31-4a64-8d16-4a5c28fbfcfc" providerId="ADAL" clId="{8FD3F8FF-B6B2-445B-A797-F055E52BBA83}" dt="2025-01-25T20:20:09.757" v="4" actId="207"/>
          <ac:spMkLst>
            <pc:docMk/>
            <pc:sldMk cId="2452994702" sldId="383"/>
            <ac:spMk id="44" creationId="{B7B6C75A-F4B0-4613-8C31-EB5200B72EE7}"/>
          </ac:spMkLst>
        </pc:spChg>
      </pc:sldChg>
      <pc:sldChg chg="modSp mod">
        <pc:chgData name="Rosa María Cabrera Corchos" userId="f1659fda-de31-4a64-8d16-4a5c28fbfcfc" providerId="ADAL" clId="{8FD3F8FF-B6B2-445B-A797-F055E52BBA83}" dt="2025-01-25T20:19:32.611" v="3" actId="1076"/>
        <pc:sldMkLst>
          <pc:docMk/>
          <pc:sldMk cId="110098588" sldId="398"/>
        </pc:sldMkLst>
        <pc:picChg chg="mod">
          <ac:chgData name="Rosa María Cabrera Corchos" userId="f1659fda-de31-4a64-8d16-4a5c28fbfcfc" providerId="ADAL" clId="{8FD3F8FF-B6B2-445B-A797-F055E52BBA83}" dt="2025-01-25T20:19:32.611" v="3" actId="1076"/>
          <ac:picMkLst>
            <pc:docMk/>
            <pc:sldMk cId="110098588" sldId="398"/>
            <ac:picMk id="17" creationId="{037C90CA-A129-4944-A009-D38F8FB93C81}"/>
          </ac:picMkLst>
        </pc:picChg>
      </pc:sldChg>
      <pc:sldChg chg="del">
        <pc:chgData name="Rosa María Cabrera Corchos" userId="f1659fda-de31-4a64-8d16-4a5c28fbfcfc" providerId="ADAL" clId="{8FD3F8FF-B6B2-445B-A797-F055E52BBA83}" dt="2025-01-29T17:08:38.897" v="8" actId="47"/>
        <pc:sldMkLst>
          <pc:docMk/>
          <pc:sldMk cId="367222070" sldId="605"/>
        </pc:sldMkLst>
      </pc:sldChg>
      <pc:sldChg chg="modSp mod modNotesTx">
        <pc:chgData name="Rosa María Cabrera Corchos" userId="f1659fda-de31-4a64-8d16-4a5c28fbfcfc" providerId="ADAL" clId="{8FD3F8FF-B6B2-445B-A797-F055E52BBA83}" dt="2025-01-29T17:08:13.013" v="7"/>
        <pc:sldMkLst>
          <pc:docMk/>
          <pc:sldMk cId="708348372" sldId="659"/>
        </pc:sldMkLst>
        <pc:spChg chg="mod">
          <ac:chgData name="Rosa María Cabrera Corchos" userId="f1659fda-de31-4a64-8d16-4a5c28fbfcfc" providerId="ADAL" clId="{8FD3F8FF-B6B2-445B-A797-F055E52BBA83}" dt="2025-01-25T20:18:42.871" v="2" actId="1076"/>
          <ac:spMkLst>
            <pc:docMk/>
            <pc:sldMk cId="708348372" sldId="659"/>
            <ac:spMk id="8" creationId="{8BC07BB4-6026-FEB0-7113-3561C9044851}"/>
          </ac:spMkLst>
        </pc:spChg>
      </pc:sldChg>
    </pc:docChg>
  </pc:docChgLst>
  <pc:docChgLst>
    <pc:chgData name="Belén Bermejo Gálvez" userId="f1808d04-3c45-42c6-8782-2112856f2a66" providerId="ADAL" clId="{9F51EA22-78D0-4A6A-A323-3D50E80C36AB}"/>
    <pc:docChg chg="delSld modSld">
      <pc:chgData name="Belén Bermejo Gálvez" userId="f1808d04-3c45-42c6-8782-2112856f2a66" providerId="ADAL" clId="{9F51EA22-78D0-4A6A-A323-3D50E80C36AB}" dt="2025-03-26T10:44:59.673" v="3" actId="47"/>
      <pc:docMkLst>
        <pc:docMk/>
      </pc:docMkLst>
      <pc:sldChg chg="addSp modSp mod">
        <pc:chgData name="Belén Bermejo Gálvez" userId="f1808d04-3c45-42c6-8782-2112856f2a66" providerId="ADAL" clId="{9F51EA22-78D0-4A6A-A323-3D50E80C36AB}" dt="2025-03-26T10:44:56.612" v="1"/>
        <pc:sldMkLst>
          <pc:docMk/>
          <pc:sldMk cId="4226424508" sldId="377"/>
        </pc:sldMkLst>
        <pc:spChg chg="mod">
          <ac:chgData name="Belén Bermejo Gálvez" userId="f1808d04-3c45-42c6-8782-2112856f2a66" providerId="ADAL" clId="{9F51EA22-78D0-4A6A-A323-3D50E80C36AB}" dt="2025-03-26T10:44:56.612" v="1"/>
          <ac:spMkLst>
            <pc:docMk/>
            <pc:sldMk cId="4226424508" sldId="377"/>
            <ac:spMk id="6" creationId="{7D2E3525-6A4C-886B-387B-D8E55FD364FD}"/>
          </ac:spMkLst>
        </pc:spChg>
        <pc:spChg chg="mod">
          <ac:chgData name="Belén Bermejo Gálvez" userId="f1808d04-3c45-42c6-8782-2112856f2a66" providerId="ADAL" clId="{9F51EA22-78D0-4A6A-A323-3D50E80C36AB}" dt="2025-03-26T10:44:47.605" v="0" actId="1076"/>
          <ac:spMkLst>
            <pc:docMk/>
            <pc:sldMk cId="4226424508" sldId="377"/>
            <ac:spMk id="15" creationId="{67ADC55A-B71F-46DE-8E04-E1716E9D80C0}"/>
          </ac:spMkLst>
        </pc:spChg>
        <pc:grpChg chg="add mod">
          <ac:chgData name="Belén Bermejo Gálvez" userId="f1808d04-3c45-42c6-8782-2112856f2a66" providerId="ADAL" clId="{9F51EA22-78D0-4A6A-A323-3D50E80C36AB}" dt="2025-03-26T10:44:56.612" v="1"/>
          <ac:grpSpMkLst>
            <pc:docMk/>
            <pc:sldMk cId="4226424508" sldId="377"/>
            <ac:grpSpMk id="5" creationId="{A68F3949-6CF6-BB76-DBE9-8F720E7E32F4}"/>
          </ac:grpSpMkLst>
        </pc:grpChg>
        <pc:picChg chg="mod">
          <ac:chgData name="Belén Bermejo Gálvez" userId="f1808d04-3c45-42c6-8782-2112856f2a66" providerId="ADAL" clId="{9F51EA22-78D0-4A6A-A323-3D50E80C36AB}" dt="2025-03-26T10:44:56.612" v="1"/>
          <ac:picMkLst>
            <pc:docMk/>
            <pc:sldMk cId="4226424508" sldId="377"/>
            <ac:picMk id="7" creationId="{8F327FB7-714A-6A00-BAFA-D099E939F579}"/>
          </ac:picMkLst>
        </pc:picChg>
        <pc:picChg chg="mod">
          <ac:chgData name="Belén Bermejo Gálvez" userId="f1808d04-3c45-42c6-8782-2112856f2a66" providerId="ADAL" clId="{9F51EA22-78D0-4A6A-A323-3D50E80C36AB}" dt="2025-03-26T10:44:47.605" v="0" actId="1076"/>
          <ac:picMkLst>
            <pc:docMk/>
            <pc:sldMk cId="4226424508" sldId="377"/>
            <ac:picMk id="16" creationId="{7505F51C-F1F4-475D-9114-E1E5CE8A552D}"/>
          </ac:picMkLst>
        </pc:picChg>
      </pc:sldChg>
      <pc:sldChg chg="del">
        <pc:chgData name="Belén Bermejo Gálvez" userId="f1808d04-3c45-42c6-8782-2112856f2a66" providerId="ADAL" clId="{9F51EA22-78D0-4A6A-A323-3D50E80C36AB}" dt="2025-03-26T10:44:58.747" v="2" actId="47"/>
        <pc:sldMkLst>
          <pc:docMk/>
          <pc:sldMk cId="2368414864" sldId="412"/>
        </pc:sldMkLst>
      </pc:sldChg>
      <pc:sldChg chg="del">
        <pc:chgData name="Belén Bermejo Gálvez" userId="f1808d04-3c45-42c6-8782-2112856f2a66" providerId="ADAL" clId="{9F51EA22-78D0-4A6A-A323-3D50E80C36AB}" dt="2025-03-26T10:44:59.673" v="3" actId="47"/>
        <pc:sldMkLst>
          <pc:docMk/>
          <pc:sldMk cId="1862995702" sldId="689"/>
        </pc:sldMkLst>
      </pc:sldChg>
    </pc:docChg>
  </pc:docChgLst>
  <pc:docChgLst>
    <pc:chgData name="Max Aragall Borràs" userId="87e097e4-5d98-43bc-9596-3648e60b41d0" providerId="ADAL" clId="{92A428B4-B39A-4384-9295-5845619D0C78}"/>
    <pc:docChg chg="addSld delSld modSld">
      <pc:chgData name="Max Aragall Borràs" userId="87e097e4-5d98-43bc-9596-3648e60b41d0" providerId="ADAL" clId="{92A428B4-B39A-4384-9295-5845619D0C78}" dt="2022-12-15T10:11:35.677" v="21"/>
      <pc:docMkLst>
        <pc:docMk/>
      </pc:docMkLst>
      <pc:sldChg chg="add setBg">
        <pc:chgData name="Max Aragall Borràs" userId="87e097e4-5d98-43bc-9596-3648e60b41d0" providerId="ADAL" clId="{92A428B4-B39A-4384-9295-5845619D0C78}" dt="2022-12-15T10:11:35.677" v="21"/>
        <pc:sldMkLst>
          <pc:docMk/>
          <pc:sldMk cId="886091329" sldId="291"/>
        </pc:sldMkLst>
      </pc:sldChg>
      <pc:sldChg chg="add del">
        <pc:chgData name="Max Aragall Borràs" userId="87e097e4-5d98-43bc-9596-3648e60b41d0" providerId="ADAL" clId="{92A428B4-B39A-4384-9295-5845619D0C78}" dt="2022-12-15T10:09:17.333" v="1"/>
        <pc:sldMkLst>
          <pc:docMk/>
          <pc:sldMk cId="2985893853" sldId="308"/>
        </pc:sldMkLst>
      </pc:sldChg>
      <pc:sldChg chg="add del">
        <pc:chgData name="Max Aragall Borràs" userId="87e097e4-5d98-43bc-9596-3648e60b41d0" providerId="ADAL" clId="{92A428B4-B39A-4384-9295-5845619D0C78}" dt="2022-12-15T10:09:17.333" v="1"/>
        <pc:sldMkLst>
          <pc:docMk/>
          <pc:sldMk cId="1809974266" sldId="318"/>
        </pc:sldMkLst>
      </pc:sldChg>
      <pc:sldChg chg="modSp mod">
        <pc:chgData name="Max Aragall Borràs" userId="87e097e4-5d98-43bc-9596-3648e60b41d0" providerId="ADAL" clId="{92A428B4-B39A-4384-9295-5845619D0C78}" dt="2022-12-15T10:10:51.357" v="19" actId="20577"/>
        <pc:sldMkLst>
          <pc:docMk/>
          <pc:sldMk cId="4226424508" sldId="377"/>
        </pc:sldMkLst>
      </pc:sldChg>
      <pc:sldChg chg="add">
        <pc:chgData name="Max Aragall Borràs" userId="87e097e4-5d98-43bc-9596-3648e60b41d0" providerId="ADAL" clId="{92A428B4-B39A-4384-9295-5845619D0C78}" dt="2022-12-15T10:11:35.677" v="21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92A428B4-B39A-4384-9295-5845619D0C78}" dt="2022-12-15T10:11:35.677" v="21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92A428B4-B39A-4384-9295-5845619D0C78}" dt="2022-12-15T10:11:17.395" v="20" actId="47"/>
        <pc:sldMkLst>
          <pc:docMk/>
          <pc:sldMk cId="3729795641" sldId="607"/>
        </pc:sldMkLst>
      </pc:sldChg>
      <pc:sldChg chg="del">
        <pc:chgData name="Max Aragall Borràs" userId="87e097e4-5d98-43bc-9596-3648e60b41d0" providerId="ADAL" clId="{92A428B4-B39A-4384-9295-5845619D0C78}" dt="2022-12-15T10:11:17.395" v="20" actId="47"/>
        <pc:sldMkLst>
          <pc:docMk/>
          <pc:sldMk cId="835176781" sldId="608"/>
        </pc:sldMkLst>
      </pc:sldChg>
      <pc:sldChg chg="del">
        <pc:chgData name="Max Aragall Borràs" userId="87e097e4-5d98-43bc-9596-3648e60b41d0" providerId="ADAL" clId="{92A428B4-B39A-4384-9295-5845619D0C78}" dt="2022-12-15T10:11:17.395" v="20" actId="47"/>
        <pc:sldMkLst>
          <pc:docMk/>
          <pc:sldMk cId="2124201775" sldId="609"/>
        </pc:sldMkLst>
      </pc:sldChg>
      <pc:sldChg chg="add del">
        <pc:chgData name="Max Aragall Borràs" userId="87e097e4-5d98-43bc-9596-3648e60b41d0" providerId="ADAL" clId="{92A428B4-B39A-4384-9295-5845619D0C78}" dt="2022-12-15T10:09:17.333" v="1"/>
        <pc:sldMkLst>
          <pc:docMk/>
          <pc:sldMk cId="4242988088" sldId="6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5139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 dirty="0"/>
              <a:t>Els estudiants poden descarregar-se </a:t>
            </a:r>
            <a:r>
              <a:rPr lang="ca-ES" sz="1200" b="1" i="0" dirty="0"/>
              <a:t>aquesta presentació </a:t>
            </a:r>
            <a:r>
              <a:rPr lang="ca-ES" sz="1200" b="0" i="0" dirty="0"/>
              <a:t>i els </a:t>
            </a:r>
            <a:r>
              <a:rPr lang="ca-ES" sz="1200" b="1" i="0" dirty="0"/>
              <a:t>plans d’estudi </a:t>
            </a:r>
            <a:r>
              <a:rPr lang="ca-ES" sz="1200" b="0" i="0" dirty="0"/>
              <a:t>en PDF a l’adreça de la diapositiva. Aquesta adreça apareix igualment a la bola verda dels </a:t>
            </a:r>
            <a:r>
              <a:rPr lang="ca-ES" sz="1200" b="0" i="0" dirty="0" err="1"/>
              <a:t>flyers</a:t>
            </a:r>
            <a:r>
              <a:rPr lang="ca-ES" sz="1200" b="0" i="0" dirty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 dirty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755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0591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11148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6439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4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graus/graus/horaris-i-guies-docents-dels-graus-1345689526566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4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ciencia-tecnologia-i-humanitats-uab/uam/uc3m-1345467811493.html?param1=134583483800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pla-d-estudis-i-horaris/ciencia-tecnologia-i-humanitats-uab/uam/uc3m-1345467811493.html?param1=1345834838001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pla-d-estudis-i-horaris/ciencia-tecnologia-i-humanitats-uab/uam/uc3m-1345467811493.html?param1=1345834838001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pla-d-estudis-i-horaris/ciencia-tecnologia-i-humanitats-uab/uam/uc3m-1345467811493.html?param1=1345834838001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pla-d-estudis-i-horaris/ciencia-tecnologia-i-humanitats-uab/uam/uc3m-1345467811493.html?param1=1345834838001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ciencia-tecnologia-i-humanitats-uab/uam/uc3m-1216708251447.html?param1=1345834838001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5.png"/><Relationship Id="rId18" Type="http://schemas.openxmlformats.org/officeDocument/2006/relationships/image" Target="../media/image6.png"/><Relationship Id="rId3" Type="http://schemas.openxmlformats.org/officeDocument/2006/relationships/image" Target="../media/image58.jpeg"/><Relationship Id="rId7" Type="http://schemas.openxmlformats.org/officeDocument/2006/relationships/image" Target="../media/image4.png"/><Relationship Id="rId12" Type="http://schemas.openxmlformats.org/officeDocument/2006/relationships/image" Target="../media/image64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microsoft.com/office/2007/relationships/hdphoto" Target="../media/hdphoto3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67.jpeg"/><Relationship Id="rId7" Type="http://schemas.openxmlformats.org/officeDocument/2006/relationships/image" Target="../media/image69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4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68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jpeg"/><Relationship Id="rId3" Type="http://schemas.openxmlformats.org/officeDocument/2006/relationships/image" Target="../media/image70.png"/><Relationship Id="rId7" Type="http://schemas.openxmlformats.org/officeDocument/2006/relationships/image" Target="../media/image72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3.png"/><Relationship Id="rId10" Type="http://schemas.openxmlformats.org/officeDocument/2006/relationships/image" Target="../media/image75.png"/><Relationship Id="rId4" Type="http://schemas.microsoft.com/office/2007/relationships/hdphoto" Target="../media/hdphoto5.wdp"/><Relationship Id="rId9" Type="http://schemas.openxmlformats.org/officeDocument/2006/relationships/image" Target="../media/image74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77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79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78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81.jpeg"/><Relationship Id="rId7" Type="http://schemas.openxmlformats.org/officeDocument/2006/relationships/image" Target="../media/image83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6.wdp"/><Relationship Id="rId10" Type="http://schemas.openxmlformats.org/officeDocument/2006/relationships/image" Target="../media/image5.svg"/><Relationship Id="rId4" Type="http://schemas.openxmlformats.org/officeDocument/2006/relationships/image" Target="../media/image82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ciencia-tecnologia-i-humanitats-uab/uam/uc3m-1216708251447.html?param1=1345834838001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ciencia-tecnologia-i-humanitats-uab/uam/uc3m-1216708251447.html?param1=1345834838001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7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informacio-general/ciencia-tecnologia-i-humanitats-uab/uam/uc3m-1216708251447.html?param1=1345834838001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acces/ciencia-tecnologia-i-humanitats-uab/uam/uc3m-1216708253769.html?param1=1345834838001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8" name="CuadroTexto 4" descr="Ciència, Tecnologia i Humanitats&#10;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523558" y="5689388"/>
            <a:ext cx="8096884" cy="589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4200"/>
              </a:lnSpc>
              <a:defRPr/>
            </a:pP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Ciència</a:t>
            </a:r>
            <a:r>
              <a:rPr lang="es-E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3200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s-E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Humanitats</a:t>
            </a:r>
            <a:endParaRPr lang="es-E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5D361E7A-41B2-462B-B191-68BCBFEC7C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" r="66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969207" y="448851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AB965EF1-3482-4C59-B9DD-E23A73B1D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333308"/>
              </p:ext>
            </p:extLst>
          </p:nvPr>
        </p:nvGraphicFramePr>
        <p:xfrm>
          <a:off x="1074766" y="2026307"/>
          <a:ext cx="6898460" cy="3409280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anys)</a:t>
                      </a:r>
                      <a:endParaRPr lang="ca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ca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matí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1r curs: </a:t>
                      </a:r>
                      <a:r>
                        <a:rPr lang="ca-E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UAB</a:t>
                      </a:r>
                      <a:endParaRPr lang="ca-ES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2n curs: </a:t>
                      </a:r>
                      <a:r>
                        <a:rPr lang="ca-E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UC3M (1r semestre), UAM (2n semestre)</a:t>
                      </a:r>
                    </a:p>
                    <a:p>
                      <a:pPr marL="0" indent="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3r curs: </a:t>
                      </a:r>
                      <a:r>
                        <a:rPr lang="ca-E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UAB</a:t>
                      </a:r>
                      <a:endParaRPr lang="ca-ES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4t curs: </a:t>
                      </a:r>
                      <a:r>
                        <a:rPr lang="ca-E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universitat d’admissió</a:t>
                      </a:r>
                      <a:endParaRPr lang="ca-ES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Rectángulo 14">
            <a:extLst>
              <a:ext uri="{FF2B5EF4-FFF2-40B4-BE49-F238E27FC236}">
                <a16:creationId xmlns:a16="http://schemas.microsoft.com/office/drawing/2014/main" id="{92554FA7-6F5A-42BD-AFA4-4EA2B3D2345A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9" name="CuadroTexto 8">
            <a:hlinkClick r:id="rId4"/>
            <a:extLst>
              <a:ext uri="{FF2B5EF4-FFF2-40B4-BE49-F238E27FC236}">
                <a16:creationId xmlns:a16="http://schemas.microsoft.com/office/drawing/2014/main" id="{8D45A0AE-7D7B-4D31-A80C-15205CA1FB1B}"/>
              </a:ext>
            </a:extLst>
          </p:cNvPr>
          <p:cNvSpPr txBox="1"/>
          <p:nvPr/>
        </p:nvSpPr>
        <p:spPr>
          <a:xfrm>
            <a:off x="6237125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d’horaris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474FA8F-1B65-4291-8ED8-D6DCC8EC87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911817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8357BDDD-03D4-5A4E-F425-BD9D317F758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88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C1AEA17F-FA3B-4660-AF4A-A53C8E1F23E7}"/>
              </a:ext>
            </a:extLst>
          </p:cNvPr>
          <p:cNvGrpSpPr/>
          <p:nvPr/>
        </p:nvGrpSpPr>
        <p:grpSpPr>
          <a:xfrm>
            <a:off x="1075645" y="4894721"/>
            <a:ext cx="3930392" cy="620058"/>
            <a:chOff x="1075645" y="4894721"/>
            <a:chExt cx="3930392" cy="620058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B6028644-7CF6-4E58-A98C-90058C2915BD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6A1D8C6A-206E-4164-A8E6-4F7E84F2887A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74EE56E3-3E69-43AC-B382-794C7D7FE534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 ECTS</a:t>
                </a: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7E84D653-6D31-471D-91FE-FEFC3A53325A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619966"/>
              <a:chOff x="4939475" y="3645787"/>
              <a:chExt cx="2085176" cy="619966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EFB322A7-AB4B-4937-A11E-2F127AB9EF21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0DBBE8BE-BD78-4163-9272-19EA16051BC9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C23A2332-1FCE-4671-BAE2-611314EDCCE8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37D2F47A-8956-43DF-A46E-2EFBDFCACCD6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A3D355A1-E3B0-4222-907E-A193E4C6C0E5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BA45D1BA-E5C0-4931-8998-774F479102C9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945F7E3D-84FD-4650-8563-300AFA35AE1A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11B63B29-2C58-4D14-8E76-DD04FE4F878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46707833-EB02-495B-A767-D78C486EA022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60 ECTS</a:t>
                </a:r>
              </a:p>
            </p:txBody>
          </p:sp>
        </p:grp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38EA8E4-5EF0-494F-B34B-7E7BE57C4FD6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D8413CAD-C1FF-49F3-9938-038ED025760F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FD2C52F5-9441-4DC5-96D2-5A0E1539D603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B88E042A-3025-4DB9-B81D-5900E15949FF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E5B58014-388B-461A-B0B1-3DCB948ECDBF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25476CEA-64DC-46A7-9D25-863AB1BA1C8B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8AC501F1-7F6E-4065-9E97-D85940932B63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438F3B59-F5A2-41B1-9ED5-1E709AE122BB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120 ECTS</a:t>
                </a:r>
              </a:p>
            </p:txBody>
          </p:sp>
        </p:grp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A91C7B7E-00A0-43FE-90A8-F2CA00360991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95A19CD4-324E-4E4B-AFE7-197E5ECA172F}"/>
              </a:ext>
            </a:extLst>
          </p:cNvPr>
          <p:cNvGrpSpPr/>
          <p:nvPr/>
        </p:nvGrpSpPr>
        <p:grpSpPr>
          <a:xfrm>
            <a:off x="1075642" y="3893462"/>
            <a:ext cx="7487444" cy="524208"/>
            <a:chOff x="1075642" y="3893462"/>
            <a:chExt cx="7487444" cy="524208"/>
          </a:xfrm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9C0D6080-BFE3-477E-B614-75A957240381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5B58EC49-632D-471B-BE87-FB8176B181D0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B7B6C75A-F4B0-4613-8C31-EB5200B72EE7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150FA8B-E265-47AC-83E9-289FC0E43193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875522CB-5CDA-45F8-A144-191E6E290A9D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52502979-3C47-498E-9049-F962B8025BE4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54 ECTS</a:t>
                </a:r>
              </a:p>
            </p:txBody>
          </p:sp>
        </p:grp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93061A17-4A13-46F4-A062-E150099537E7}"/>
                </a:ext>
              </a:extLst>
            </p:cNvPr>
            <p:cNvSpPr txBox="1"/>
            <p:nvPr/>
          </p:nvSpPr>
          <p:spPr>
            <a:xfrm>
              <a:off x="5276809" y="3893462"/>
              <a:ext cx="32862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b="1" dirty="0">
                  <a:latin typeface="Arial" pitchFamily="34" charset="0"/>
                  <a:cs typeface="Arial" panose="020B0604020202020204" pitchFamily="34" charset="0"/>
                </a:rPr>
                <a:t>Pràctiques </a:t>
              </a:r>
              <a:r>
                <a:rPr lang="ca-ES" sz="1400" b="1" dirty="0" err="1">
                  <a:latin typeface="Arial" pitchFamily="34" charset="0"/>
                  <a:cs typeface="Arial" panose="020B0604020202020204" pitchFamily="34" charset="0"/>
                </a:rPr>
                <a:t>Professionalitzadores</a:t>
              </a:r>
              <a:r>
                <a:rPr lang="ca-ES" sz="1400" b="1" dirty="0">
                  <a:latin typeface="Arial" pitchFamily="34" charset="0"/>
                  <a:cs typeface="Arial" panose="020B0604020202020204" pitchFamily="34" charset="0"/>
                </a:rPr>
                <a:t> (12 ECTS) (4t curs)</a:t>
              </a:r>
              <a:endParaRPr lang="ca-E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Imagen 44">
            <a:extLst>
              <a:ext uri="{FF2B5EF4-FFF2-40B4-BE49-F238E27FC236}">
                <a16:creationId xmlns:a16="http://schemas.microsoft.com/office/drawing/2014/main" id="{2CD8E48A-984C-4889-87BB-364C2FB017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" r="66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C79833E0-6837-4E61-9A9D-C147EBAA03EA}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D30F0227-29D9-4299-B34B-28269E29B7FF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48" name="CuadroTexto 47">
            <a:hlinkClick r:id="rId4"/>
            <a:extLst>
              <a:ext uri="{FF2B5EF4-FFF2-40B4-BE49-F238E27FC236}">
                <a16:creationId xmlns:a16="http://schemas.microsoft.com/office/drawing/2014/main" id="{5D1D4D9E-E8DA-4CBD-A918-03621EDB7FBB}"/>
              </a:ext>
            </a:extLst>
          </p:cNvPr>
          <p:cNvSpPr txBox="1"/>
          <p:nvPr/>
        </p:nvSpPr>
        <p:spPr>
          <a:xfrm>
            <a:off x="5606804" y="6180506"/>
            <a:ext cx="29489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del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35F74916-C4C2-4C2D-882B-E9DA2889960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280954" y="6148302"/>
            <a:ext cx="265309" cy="273600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F13D23BE-5F42-770A-AFC3-0F4D5BE3850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94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8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  <p:bldP spid="48" grpId="0"/>
      <p:bldP spid="4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0515BB6B-6274-401F-89B1-2364BB305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" r="66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76421"/>
            <a:ext cx="3261599" cy="370190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1r curs (UAB):</a:t>
            </a: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Primer semestre: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Llengua i Discurs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Forces i Energia de la Naturalesa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Fonaments de Filosofia i Ètica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Raonament i Conceptes Matemàtics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Història Social del Coneixement</a:t>
            </a:r>
            <a:endParaRPr lang="ca-ES" sz="1600" b="1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Que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2" name="QuadreDeText 13">
            <a:extLst>
              <a:ext uri="{FF2B5EF4-FFF2-40B4-BE49-F238E27FC236}">
                <a16:creationId xmlns:a16="http://schemas.microsoft.com/office/drawing/2014/main" id="{083B7A17-8688-433D-898C-9F0431DE0A3A}"/>
              </a:ext>
            </a:extLst>
          </p:cNvPr>
          <p:cNvSpPr txBox="1"/>
          <p:nvPr/>
        </p:nvSpPr>
        <p:spPr>
          <a:xfrm>
            <a:off x="4424365" y="1776421"/>
            <a:ext cx="4339772" cy="288578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endParaRPr lang="ca-ES" sz="1400" b="1" dirty="0">
              <a:latin typeface="Arial"/>
              <a:cs typeface="Arial"/>
            </a:endParaRP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Segon semestre:</a:t>
            </a:r>
          </a:p>
          <a:p>
            <a:pPr marL="319387" indent="-319387" defTabSz="910227" fontAlgn="base">
              <a:lnSpc>
                <a:spcPts val="192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Planeta Terra</a:t>
            </a:r>
          </a:p>
          <a:p>
            <a:pPr marL="319387" indent="-319387" defTabSz="910227" fontAlgn="base">
              <a:lnSpc>
                <a:spcPts val="192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Antropologia Social i Cultural</a:t>
            </a:r>
          </a:p>
          <a:p>
            <a:pPr marL="319387" indent="-319387" defTabSz="910227" fontAlgn="base">
              <a:lnSpc>
                <a:spcPts val="192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Vida i Evolució</a:t>
            </a:r>
          </a:p>
          <a:p>
            <a:pPr marL="319387" indent="-319387" defTabSz="910227" fontAlgn="base">
              <a:lnSpc>
                <a:spcPts val="192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Filosofia de la Ciència i de la Tecnologia</a:t>
            </a:r>
          </a:p>
          <a:p>
            <a:pPr marL="319387" indent="-319387" defTabSz="910227" fontAlgn="base">
              <a:lnSpc>
                <a:spcPts val="192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Fonaments de Sociologia</a:t>
            </a:r>
          </a:p>
        </p:txBody>
      </p:sp>
      <p:sp>
        <p:nvSpPr>
          <p:cNvPr id="11" name="CuadroTexto 10">
            <a:hlinkClick r:id="rId3"/>
            <a:extLst>
              <a:ext uri="{FF2B5EF4-FFF2-40B4-BE49-F238E27FC236}">
                <a16:creationId xmlns:a16="http://schemas.microsoft.com/office/drawing/2014/main" id="{9CDF7BF1-C4A1-4F08-A998-91D1BDC52108}"/>
              </a:ext>
            </a:extLst>
          </p:cNvPr>
          <p:cNvSpPr txBox="1"/>
          <p:nvPr/>
        </p:nvSpPr>
        <p:spPr>
          <a:xfrm>
            <a:off x="6865452" y="6180506"/>
            <a:ext cx="1837488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D559FC1-33CD-4B90-A769-C9E56FFCC82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39602" y="6148302"/>
            <a:ext cx="265309" cy="273600"/>
          </a:xfrm>
          <a:prstGeom prst="rect">
            <a:avLst/>
          </a:prstGeom>
        </p:spPr>
      </p:pic>
      <p:pic>
        <p:nvPicPr>
          <p:cNvPr id="3" name="Imagen 13">
            <a:hlinkClick r:id="rId6"/>
            <a:extLst>
              <a:ext uri="{FF2B5EF4-FFF2-40B4-BE49-F238E27FC236}">
                <a16:creationId xmlns:a16="http://schemas.microsoft.com/office/drawing/2014/main" id="{7547678A-F9C2-6576-63D2-98443C32F7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43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4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2" grpId="0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0515BB6B-6274-401F-89B1-2364BB305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" r="66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8" y="1776421"/>
            <a:ext cx="3169512" cy="318894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2n curs: </a:t>
            </a: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Primer semestre (UC3M):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Mètodes per a l’Anàlisi de Dades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Intel·ligència Natural i Artificial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Cosmologia i Cultura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Cultura i Tecnologia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Comunicació Científica</a:t>
            </a:r>
            <a:endParaRPr lang="ca-ES" sz="1600" b="1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Que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2" name="QuadreDeText 13">
            <a:extLst>
              <a:ext uri="{FF2B5EF4-FFF2-40B4-BE49-F238E27FC236}">
                <a16:creationId xmlns:a16="http://schemas.microsoft.com/office/drawing/2014/main" id="{083B7A17-8688-433D-898C-9F0431DE0A3A}"/>
              </a:ext>
            </a:extLst>
          </p:cNvPr>
          <p:cNvSpPr txBox="1"/>
          <p:nvPr/>
        </p:nvSpPr>
        <p:spPr>
          <a:xfrm>
            <a:off x="5005281" y="1776421"/>
            <a:ext cx="3750427" cy="293246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endParaRPr lang="ca-ES" sz="1400" b="1" dirty="0">
              <a:latin typeface="Arial"/>
              <a:cs typeface="Arial"/>
            </a:endParaRP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Segon semestre (UAM):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Estructura de la Matèria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Ecologia i Sostenibilitat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Llenguatge i Cognició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Ètica dels Reptes Contemporanis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Art, Ciència i Tecnologia</a:t>
            </a:r>
          </a:p>
        </p:txBody>
      </p:sp>
      <p:sp>
        <p:nvSpPr>
          <p:cNvPr id="11" name="CuadroTexto 10">
            <a:hlinkClick r:id="rId3"/>
            <a:extLst>
              <a:ext uri="{FF2B5EF4-FFF2-40B4-BE49-F238E27FC236}">
                <a16:creationId xmlns:a16="http://schemas.microsoft.com/office/drawing/2014/main" id="{2695AD31-D95E-4FCE-99C6-ADE9F0903E34}"/>
              </a:ext>
            </a:extLst>
          </p:cNvPr>
          <p:cNvSpPr txBox="1"/>
          <p:nvPr/>
        </p:nvSpPr>
        <p:spPr>
          <a:xfrm>
            <a:off x="6865452" y="6180506"/>
            <a:ext cx="1837488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BEAC854-3228-4E72-A608-E608E033359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39602" y="6148302"/>
            <a:ext cx="265309" cy="273600"/>
          </a:xfrm>
          <a:prstGeom prst="rect">
            <a:avLst/>
          </a:prstGeom>
        </p:spPr>
      </p:pic>
      <p:pic>
        <p:nvPicPr>
          <p:cNvPr id="3" name="Imagen 13">
            <a:hlinkClick r:id="rId6"/>
            <a:extLst>
              <a:ext uri="{FF2B5EF4-FFF2-40B4-BE49-F238E27FC236}">
                <a16:creationId xmlns:a16="http://schemas.microsoft.com/office/drawing/2014/main" id="{2A002785-B54B-7AF2-F08B-797F4365F3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08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4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2" grpId="0"/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0515BB6B-6274-401F-89B1-2364BB305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" r="66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76421"/>
            <a:ext cx="3590080" cy="344542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3r curs (UAB):</a:t>
            </a: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Primer semestre: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Gens i Societat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Història de la </a:t>
            </a:r>
            <a:r>
              <a:rPr lang="ca-ES" sz="1600" dirty="0" err="1">
                <a:latin typeface="Arial" pitchFamily="34" charset="0"/>
                <a:cs typeface="Arial" panose="020B0604020202020204" pitchFamily="34" charset="0"/>
              </a:rPr>
              <a:t>Tecnociència</a:t>
            </a:r>
            <a:endParaRPr lang="ca-ES" sz="1600" dirty="0">
              <a:latin typeface="Arial" pitchFamily="34" charset="0"/>
              <a:cs typeface="Arial" panose="020B0604020202020204" pitchFamily="34" charset="0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Gestió i Avaluació de la Ciència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Cultura Material i Visual de la Ciència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Física i Pensament Contemporanis</a:t>
            </a:r>
            <a:endParaRPr lang="ca-ES" sz="1600" b="1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Que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2" name="QuadreDeText 13">
            <a:extLst>
              <a:ext uri="{FF2B5EF4-FFF2-40B4-BE49-F238E27FC236}">
                <a16:creationId xmlns:a16="http://schemas.microsoft.com/office/drawing/2014/main" id="{083B7A17-8688-433D-898C-9F0431DE0A3A}"/>
              </a:ext>
            </a:extLst>
          </p:cNvPr>
          <p:cNvSpPr txBox="1"/>
          <p:nvPr/>
        </p:nvSpPr>
        <p:spPr>
          <a:xfrm>
            <a:off x="4822399" y="1776421"/>
            <a:ext cx="3590080" cy="318894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endParaRPr lang="ca-ES" sz="1400" b="1" dirty="0">
              <a:latin typeface="Arial"/>
              <a:cs typeface="Arial"/>
            </a:endParaRP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Segon semestre: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Població i Biodiversitat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Gènere i Ciència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Ciència i Literatura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Medicina i Societat Contemporànies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Materials i Civilització</a:t>
            </a:r>
          </a:p>
        </p:txBody>
      </p:sp>
      <p:sp>
        <p:nvSpPr>
          <p:cNvPr id="11" name="CuadroTexto 10">
            <a:hlinkClick r:id="rId3"/>
            <a:extLst>
              <a:ext uri="{FF2B5EF4-FFF2-40B4-BE49-F238E27FC236}">
                <a16:creationId xmlns:a16="http://schemas.microsoft.com/office/drawing/2014/main" id="{2DD12637-2329-40F5-BADD-A3972025A14A}"/>
              </a:ext>
            </a:extLst>
          </p:cNvPr>
          <p:cNvSpPr txBox="1"/>
          <p:nvPr/>
        </p:nvSpPr>
        <p:spPr>
          <a:xfrm>
            <a:off x="6865452" y="6180506"/>
            <a:ext cx="1837488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719A002-94BF-4C43-B7F8-7C6CCFBBCC5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39602" y="6148302"/>
            <a:ext cx="265309" cy="273600"/>
          </a:xfrm>
          <a:prstGeom prst="rect">
            <a:avLst/>
          </a:prstGeom>
        </p:spPr>
      </p:pic>
      <p:pic>
        <p:nvPicPr>
          <p:cNvPr id="3" name="Imagen 13">
            <a:hlinkClick r:id="rId6"/>
            <a:extLst>
              <a:ext uri="{FF2B5EF4-FFF2-40B4-BE49-F238E27FC236}">
                <a16:creationId xmlns:a16="http://schemas.microsoft.com/office/drawing/2014/main" id="{211A60C9-B68B-3B33-9928-65F181F13C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16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4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2" grpId="0"/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0515BB6B-6274-401F-89B1-2364BB305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" r="66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664693" y="2574207"/>
            <a:ext cx="3982172" cy="294528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Optatives: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Anàlisi Antropològica del Món  Contemporani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Ecologia Humana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Bases Biològiques del Llenguatge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Polítiques de Comunicació i Indústries Culturals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Sociologia de la Cultura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Que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2" name="QuadreDeText 13">
            <a:extLst>
              <a:ext uri="{FF2B5EF4-FFF2-40B4-BE49-F238E27FC236}">
                <a16:creationId xmlns:a16="http://schemas.microsoft.com/office/drawing/2014/main" id="{083B7A17-8688-433D-898C-9F0431DE0A3A}"/>
              </a:ext>
            </a:extLst>
          </p:cNvPr>
          <p:cNvSpPr txBox="1"/>
          <p:nvPr/>
        </p:nvSpPr>
        <p:spPr>
          <a:xfrm>
            <a:off x="4850497" y="3029023"/>
            <a:ext cx="3142434" cy="261186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it-IT" sz="1600" dirty="0">
                <a:latin typeface="Arial" pitchFamily="34" charset="0"/>
                <a:cs typeface="Arial" panose="020B0604020202020204" pitchFamily="34" charset="0"/>
              </a:rPr>
              <a:t>Història Social i Econòmica del Món Contemporani</a:t>
            </a:r>
            <a:endParaRPr lang="ca-ES" sz="1600" dirty="0">
              <a:latin typeface="Arial" pitchFamily="34" charset="0"/>
              <a:cs typeface="Arial" panose="020B0604020202020204" pitchFamily="34" charset="0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Museologia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Documentació i Arxivística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Pensament Geogràfic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Pensament Literari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Història de la Física</a:t>
            </a:r>
          </a:p>
        </p:txBody>
      </p:sp>
      <p:sp>
        <p:nvSpPr>
          <p:cNvPr id="18" name="QuadreDeText 13">
            <a:extLst>
              <a:ext uri="{FF2B5EF4-FFF2-40B4-BE49-F238E27FC236}">
                <a16:creationId xmlns:a16="http://schemas.microsoft.com/office/drawing/2014/main" id="{E86C230F-3926-4FCA-85F9-2725255A7A4C}"/>
              </a:ext>
            </a:extLst>
          </p:cNvPr>
          <p:cNvSpPr txBox="1"/>
          <p:nvPr/>
        </p:nvSpPr>
        <p:spPr>
          <a:xfrm>
            <a:off x="614086" y="1682447"/>
            <a:ext cx="3982172" cy="85176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4t curs (admissió a la UAB):</a:t>
            </a: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Treball de Fi de Grau</a:t>
            </a:r>
          </a:p>
        </p:txBody>
      </p:sp>
      <p:sp>
        <p:nvSpPr>
          <p:cNvPr id="19" name="QuadreDeText 13">
            <a:extLst>
              <a:ext uri="{FF2B5EF4-FFF2-40B4-BE49-F238E27FC236}">
                <a16:creationId xmlns:a16="http://schemas.microsoft.com/office/drawing/2014/main" id="{CE506737-8110-4460-824C-22E18149189A}"/>
              </a:ext>
            </a:extLst>
          </p:cNvPr>
          <p:cNvSpPr txBox="1"/>
          <p:nvPr/>
        </p:nvSpPr>
        <p:spPr>
          <a:xfrm>
            <a:off x="7772982" y="5640883"/>
            <a:ext cx="1037531" cy="38509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400" b="1" dirty="0">
                <a:latin typeface="Arial"/>
                <a:cs typeface="Arial"/>
              </a:rPr>
              <a:t>... / ...</a:t>
            </a:r>
          </a:p>
        </p:txBody>
      </p:sp>
      <p:pic>
        <p:nvPicPr>
          <p:cNvPr id="3" name="Imagen 13">
            <a:hlinkClick r:id="rId3"/>
            <a:extLst>
              <a:ext uri="{FF2B5EF4-FFF2-40B4-BE49-F238E27FC236}">
                <a16:creationId xmlns:a16="http://schemas.microsoft.com/office/drawing/2014/main" id="{9740BFDD-DCBB-D4FD-DACF-C5D8F4840D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98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2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0515BB6B-6274-401F-89B1-2364BB305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" r="66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2163698"/>
            <a:ext cx="3194002" cy="335565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Optatives: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Orígens Humans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Medicina, Cinema i Literatura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Història de la Genètica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Fotografia i Cine: Classicisme i Postmodernitat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El Patrimoni en Clau de Gènere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Història de les Matemàtiques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Que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5C15A848-F4CA-4D6E-A62E-8FD7070215A6}"/>
              </a:ext>
            </a:extLst>
          </p:cNvPr>
          <p:cNvSpPr txBox="1"/>
          <p:nvPr/>
        </p:nvSpPr>
        <p:spPr>
          <a:xfrm>
            <a:off x="4853095" y="2617312"/>
            <a:ext cx="3591658" cy="204760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Llenguatge, Cultura i Cognició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Literatura Comparada i Estudis Culturals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 err="1">
                <a:latin typeface="Arial" pitchFamily="34" charset="0"/>
                <a:cs typeface="Arial" panose="020B0604020202020204" pitchFamily="34" charset="0"/>
              </a:rPr>
              <a:t>Nanotecnologia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 i Societat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Pràctiques </a:t>
            </a:r>
            <a:r>
              <a:rPr lang="ca-ES" sz="1600" b="1" dirty="0" err="1">
                <a:latin typeface="Arial" pitchFamily="34" charset="0"/>
                <a:cs typeface="Arial" panose="020B0604020202020204" pitchFamily="34" charset="0"/>
              </a:rPr>
              <a:t>Professionalitzadores</a:t>
            </a:r>
            <a:endParaRPr lang="ca-ES" sz="1600" b="1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7" name="QuadreDeText 13">
            <a:extLst>
              <a:ext uri="{FF2B5EF4-FFF2-40B4-BE49-F238E27FC236}">
                <a16:creationId xmlns:a16="http://schemas.microsoft.com/office/drawing/2014/main" id="{0EF2760F-B9AF-401B-84EF-B1EEB129BF42}"/>
              </a:ext>
            </a:extLst>
          </p:cNvPr>
          <p:cNvSpPr txBox="1"/>
          <p:nvPr/>
        </p:nvSpPr>
        <p:spPr>
          <a:xfrm>
            <a:off x="969207" y="1539382"/>
            <a:ext cx="1037531" cy="38509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400" b="1" dirty="0">
                <a:latin typeface="Arial"/>
                <a:cs typeface="Arial"/>
              </a:rPr>
              <a:t>... / ...</a:t>
            </a:r>
          </a:p>
        </p:txBody>
      </p:sp>
      <p:sp>
        <p:nvSpPr>
          <p:cNvPr id="18" name="CuadroTexto 17">
            <a:hlinkClick r:id="rId3"/>
            <a:extLst>
              <a:ext uri="{FF2B5EF4-FFF2-40B4-BE49-F238E27FC236}">
                <a16:creationId xmlns:a16="http://schemas.microsoft.com/office/drawing/2014/main" id="{0DBC4FFB-0458-485C-8214-C638D16B4A1F}"/>
              </a:ext>
            </a:extLst>
          </p:cNvPr>
          <p:cNvSpPr txBox="1"/>
          <p:nvPr/>
        </p:nvSpPr>
        <p:spPr>
          <a:xfrm>
            <a:off x="6865452" y="6180506"/>
            <a:ext cx="1837488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33E1181A-2C8E-4EC7-84FA-A2F19CAFC68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39602" y="6148302"/>
            <a:ext cx="265309" cy="273600"/>
          </a:xfrm>
          <a:prstGeom prst="rect">
            <a:avLst/>
          </a:prstGeom>
        </p:spPr>
      </p:pic>
      <p:pic>
        <p:nvPicPr>
          <p:cNvPr id="3" name="Imagen 13">
            <a:hlinkClick r:id="rId6"/>
            <a:extLst>
              <a:ext uri="{FF2B5EF4-FFF2-40B4-BE49-F238E27FC236}">
                <a16:creationId xmlns:a16="http://schemas.microsoft.com/office/drawing/2014/main" id="{43B16612-5F07-053A-F4DB-CA4779C45D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45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4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1" grpId="0"/>
      <p:bldP spid="17" grpId="0"/>
      <p:bldP spid="18" grpId="0"/>
      <p:bldP spid="1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12F6E00-360C-4345-A225-FBDA387F1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" r="66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6" y="1678372"/>
            <a:ext cx="7408983" cy="418549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Gestió, recerca, edició i comunicació </a:t>
            </a:r>
            <a:r>
              <a:rPr lang="ca-ES" dirty="0">
                <a:latin typeface="Arial"/>
                <a:cs typeface="Arial"/>
              </a:rPr>
              <a:t>de la cultura i el patrimoni científics.</a:t>
            </a:r>
            <a:endParaRPr lang="ca-ES" sz="800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Docència no universitària </a:t>
            </a:r>
            <a:r>
              <a:rPr lang="ca-ES" dirty="0">
                <a:latin typeface="Arial"/>
                <a:cs typeface="Arial"/>
              </a:rPr>
              <a:t>de matèries que integren ciència, tecnologia i societat.</a:t>
            </a:r>
            <a:endParaRPr lang="ca-ES" sz="700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Recerca i docència universitària </a:t>
            </a:r>
            <a:r>
              <a:rPr lang="ca-ES" dirty="0">
                <a:latin typeface="Arial"/>
                <a:cs typeface="Arial"/>
              </a:rPr>
              <a:t>en història i filosofia de la ciència i estudis socials de la ciència i la tecnologia.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Desenvolupament i implementació </a:t>
            </a:r>
            <a:r>
              <a:rPr lang="ca-ES" dirty="0">
                <a:latin typeface="Arial"/>
                <a:cs typeface="Arial"/>
              </a:rPr>
              <a:t>de polítiques d’innovació tecnocientífica.</a:t>
            </a:r>
            <a:endParaRPr lang="ca-ES" sz="800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Direcció o coordinació d’equips </a:t>
            </a:r>
            <a:r>
              <a:rPr lang="ca-ES" dirty="0">
                <a:latin typeface="Arial"/>
                <a:cs typeface="Arial"/>
              </a:rPr>
              <a:t>en la interfície ciència-societat.</a:t>
            </a:r>
            <a:endParaRPr lang="ca-ES" sz="800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Anàlisi i gestió de la informació </a:t>
            </a:r>
            <a:r>
              <a:rPr lang="ca-ES" dirty="0">
                <a:latin typeface="Arial"/>
                <a:cs typeface="Arial"/>
              </a:rPr>
              <a:t>en organismes i projectes cientificotècnics nacionals i internacionals.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3"/>
            <a:extLst>
              <a:ext uri="{FF2B5EF4-FFF2-40B4-BE49-F238E27FC236}">
                <a16:creationId xmlns:a16="http://schemas.microsoft.com/office/drawing/2014/main" id="{02D6184A-9A77-4726-8D80-807832BFC386}"/>
              </a:ext>
            </a:extLst>
          </p:cNvPr>
          <p:cNvSpPr txBox="1"/>
          <p:nvPr/>
        </p:nvSpPr>
        <p:spPr>
          <a:xfrm>
            <a:off x="6976037" y="6165610"/>
            <a:ext cx="140323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F3E6D8F-3D0E-4EBF-B3CC-F7F034ADB0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50729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C192FEE8-C2D8-D083-2C1C-01750696BD8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07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4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1</a:t>
              </a:r>
              <a:r>
                <a:rPr lang="ca-ES" sz="2000" dirty="0"/>
                <a:t>0</a:t>
              </a:r>
              <a:r>
                <a:rPr lang="ca-ES" sz="2000"/>
                <a:t> </a:t>
              </a:r>
              <a:r>
                <a:rPr lang="ca-ES" sz="2000" dirty="0"/>
                <a:t>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16423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(NEE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), adreça’t al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1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84402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 dirty="0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 dirty="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latin typeface="Arial"/>
                <a:cs typeface="Arial"/>
              </a:rPr>
              <a:t>Ciència, Tecnologia i Humanitats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FE1F217-C092-459D-A46B-42103C1AA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6067"/>
            <a:ext cx="9144000" cy="4027497"/>
          </a:xfrm>
          <a:prstGeom prst="rect">
            <a:avLst/>
          </a:prstGeom>
        </p:spPr>
      </p:pic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43B43FAE-347C-3A14-53EE-C5CDC064E05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3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8BE733F-78BE-43C2-B690-D95DF7B81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" y="856"/>
            <a:ext cx="9143997" cy="1298448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1074766" y="1843425"/>
            <a:ext cx="7123660" cy="313443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Grau interuniversitari</a:t>
            </a:r>
          </a:p>
          <a:p>
            <a:pPr marL="319387" indent="-319387" defTabSz="910227" fontAlgn="base">
              <a:lnSpc>
                <a:spcPts val="2500"/>
              </a:lnSpc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Universitat Autònoma de Barcelona (UAB)</a:t>
            </a:r>
          </a:p>
          <a:p>
            <a:pPr marL="319387" indent="-319387" defTabSz="910227" fontAlgn="base">
              <a:lnSpc>
                <a:spcPts val="2500"/>
              </a:lnSpc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Universitat Autònoma de Madrid (UAM)</a:t>
            </a:r>
          </a:p>
          <a:p>
            <a:pPr marL="319387" indent="-319387" defTabSz="910227" fontAlgn="base">
              <a:lnSpc>
                <a:spcPts val="2500"/>
              </a:lnSpc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Universitat Carlos III de Madrid (UC3M)</a:t>
            </a:r>
          </a:p>
          <a:p>
            <a:pPr defTabSz="910227" fontAlgn="base">
              <a:lnSpc>
                <a:spcPts val="2500"/>
              </a:lnSpc>
              <a:spcBef>
                <a:spcPts val="1200"/>
              </a:spcBef>
              <a:spcAft>
                <a:spcPts val="600"/>
              </a:spcAft>
              <a:buClr>
                <a:srgbClr val="58BB2A"/>
              </a:buClr>
              <a:defRPr/>
            </a:pPr>
            <a:br>
              <a:rPr lang="ca-ES" sz="1600" b="1" dirty="0">
                <a:latin typeface="Arial"/>
                <a:cs typeface="Arial"/>
              </a:rPr>
            </a:br>
            <a:r>
              <a:rPr lang="ca-ES" sz="1600" b="1" dirty="0">
                <a:latin typeface="Arial"/>
                <a:cs typeface="Arial"/>
              </a:rPr>
              <a:t>Idioma</a:t>
            </a:r>
            <a:r>
              <a:rPr lang="ca-ES" sz="1600" dirty="0">
                <a:latin typeface="Arial"/>
                <a:cs typeface="Arial"/>
              </a:rPr>
              <a:t>: castellà (80%), català (15%) i anglès (5%)</a:t>
            </a:r>
          </a:p>
          <a:p>
            <a:pPr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Admissió: </a:t>
            </a:r>
            <a:r>
              <a:rPr lang="ca-ES" sz="1600" dirty="0">
                <a:latin typeface="Arial"/>
                <a:cs typeface="Arial"/>
              </a:rPr>
              <a:t>a cada universitat</a:t>
            </a:r>
          </a:p>
          <a:p>
            <a:pPr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Preu per crèdit</a:t>
            </a:r>
            <a:r>
              <a:rPr lang="ca-ES" sz="1600" dirty="0">
                <a:latin typeface="Arial"/>
                <a:cs typeface="Arial"/>
              </a:rPr>
              <a:t>: consulteu a la </a:t>
            </a:r>
            <a:r>
              <a:rPr lang="ca-ES" sz="1600" dirty="0">
                <a:solidFill>
                  <a:srgbClr val="008539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fitxa del grau</a:t>
            </a:r>
            <a:endParaRPr lang="ca-ES" sz="1600" dirty="0">
              <a:solidFill>
                <a:srgbClr val="008539"/>
              </a:solidFill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800" b="1" spc="-100" dirty="0">
                <a:solidFill>
                  <a:schemeClr val="bg1"/>
                </a:solidFill>
                <a:latin typeface="Arial"/>
                <a:cs typeface="Arial"/>
              </a:rPr>
              <a:t>El grau en Ciència, Tecnologia i Humanitats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13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D862C589-44BA-44F3-B45B-1879815D0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688" y="5874690"/>
            <a:ext cx="1986441" cy="56843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37C90CA-A129-4944-A009-D38F8FB93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890" y="5781440"/>
            <a:ext cx="1535895" cy="754932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DE3C8D6D-329C-09B1-2A32-5AC6D0DBCB9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8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3A9CD4A-8CDF-42B6-AF4B-BF7E764DC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" r="66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6" y="1943637"/>
            <a:ext cx="7234267" cy="281973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Proposta única </a:t>
            </a:r>
            <a:r>
              <a:rPr lang="ca-ES" dirty="0">
                <a:latin typeface="Arial"/>
                <a:cs typeface="Arial"/>
              </a:rPr>
              <a:t>avalada per prestigiosos referents internacionals.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Formació </a:t>
            </a:r>
            <a:r>
              <a:rPr lang="ca-ES" b="1" dirty="0" err="1">
                <a:latin typeface="Arial"/>
                <a:cs typeface="Arial"/>
              </a:rPr>
              <a:t>transdisciplinària</a:t>
            </a:r>
            <a:r>
              <a:rPr lang="ca-ES" b="1" dirty="0">
                <a:latin typeface="Arial"/>
                <a:cs typeface="Arial"/>
              </a:rPr>
              <a:t> </a:t>
            </a:r>
            <a:r>
              <a:rPr lang="ca-ES" dirty="0">
                <a:latin typeface="Arial"/>
                <a:cs typeface="Arial"/>
              </a:rPr>
              <a:t>en tres universitats líders en els àmbits de coneixement del grau.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Relació amb una </a:t>
            </a:r>
            <a:r>
              <a:rPr lang="ca-ES" b="1" dirty="0">
                <a:latin typeface="Arial"/>
                <a:cs typeface="Arial"/>
              </a:rPr>
              <a:t>àmplia oferta europea de postgrau.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Pràctiques externes </a:t>
            </a:r>
            <a:r>
              <a:rPr lang="ca-ES" dirty="0">
                <a:latin typeface="Arial"/>
                <a:cs typeface="Arial"/>
              </a:rPr>
              <a:t>en institucions i organismes de recerca, centres de difusió de la cultura científica, fundacions, empreses, i acadèmies i societats científiques.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2" name="CuadroTexto 11">
            <a:hlinkClick r:id="rId3"/>
            <a:extLst>
              <a:ext uri="{FF2B5EF4-FFF2-40B4-BE49-F238E27FC236}">
                <a16:creationId xmlns:a16="http://schemas.microsoft.com/office/drawing/2014/main" id="{62B0EE62-4D10-4849-8F6F-FC36CDA8E420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90AFAB2-AC33-4705-A1F2-92853F9CC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45878384-89A5-42F8-9EF9-FAFA000EA3F5}"/>
              </a:ext>
            </a:extLst>
          </p:cNvPr>
          <p:cNvSpPr txBox="1"/>
          <p:nvPr/>
        </p:nvSpPr>
        <p:spPr>
          <a:xfrm>
            <a:off x="969207" y="448851"/>
            <a:ext cx="8081213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800" b="1" spc="-100" dirty="0">
                <a:solidFill>
                  <a:schemeClr val="bg1"/>
                </a:solidFill>
                <a:latin typeface="Arial"/>
                <a:cs typeface="Arial"/>
              </a:rPr>
              <a:t>El grau en Ciència, Tecnologia i Humanitats</a:t>
            </a:r>
          </a:p>
        </p:txBody>
      </p:sp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081D302E-5957-A5EF-4647-863D162117D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53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 animBg="1"/>
      <p:bldP spid="12" grpId="0"/>
      <p:bldP spid="12" grpId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B14EC69-6C66-4238-87D0-CDCEFA5D2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377677"/>
              </p:ext>
            </p:extLst>
          </p:nvPr>
        </p:nvGraphicFramePr>
        <p:xfrm>
          <a:off x="1075643" y="1843196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Ciència, Tecnologia i Humanitats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7,116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Ciència, Tecnologia i Humanitats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2024</a:t>
            </a:r>
          </a:p>
        </p:txBody>
      </p:sp>
      <p:sp>
        <p:nvSpPr>
          <p:cNvPr id="15" name="CuadroTexto 14">
            <a:hlinkClick r:id="rId5"/>
            <a:extLst>
              <a:ext uri="{FF2B5EF4-FFF2-40B4-BE49-F238E27FC236}">
                <a16:creationId xmlns:a16="http://schemas.microsoft.com/office/drawing/2014/main" id="{67ADC55A-B71F-46DE-8E04-E1716E9D80C0}"/>
              </a:ext>
            </a:extLst>
          </p:cNvPr>
          <p:cNvSpPr txBox="1"/>
          <p:nvPr/>
        </p:nvSpPr>
        <p:spPr>
          <a:xfrm>
            <a:off x="1368296" y="3919466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505F51C-F1F4-475D-9114-E1E5CE8A5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42988" y="3887262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A20645AB-AAA7-EF3F-5E46-C4FE1B403D1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5" name="Agrupa 4">
            <a:extLst>
              <a:ext uri="{FF2B5EF4-FFF2-40B4-BE49-F238E27FC236}">
                <a16:creationId xmlns:a16="http://schemas.microsoft.com/office/drawing/2014/main" id="{A68F3949-6CF6-BB76-DBE9-8F720E7E32F4}"/>
              </a:ext>
            </a:extLst>
          </p:cNvPr>
          <p:cNvGrpSpPr/>
          <p:nvPr/>
        </p:nvGrpSpPr>
        <p:grpSpPr>
          <a:xfrm>
            <a:off x="3792368" y="6180138"/>
            <a:ext cx="4971385" cy="309716"/>
            <a:chOff x="3652668" y="6143472"/>
            <a:chExt cx="4971385" cy="309716"/>
          </a:xfrm>
        </p:grpSpPr>
        <p:sp>
          <p:nvSpPr>
            <p:cNvPr id="6" name="CuadroTexto 13">
              <a:hlinkClick r:id="rId10"/>
              <a:extLst>
                <a:ext uri="{FF2B5EF4-FFF2-40B4-BE49-F238E27FC236}">
                  <a16:creationId xmlns:a16="http://schemas.microsoft.com/office/drawing/2014/main" id="{7D2E3525-6A4C-886B-387B-D8E55FD364FD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 dirty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7" name="Imagen 14">
              <a:extLst>
                <a:ext uri="{FF2B5EF4-FFF2-40B4-BE49-F238E27FC236}">
                  <a16:creationId xmlns:a16="http://schemas.microsoft.com/office/drawing/2014/main" id="{8F327FB7-714A-6A00-BAFA-D099E939F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6424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3A9CD4A-8CDF-42B6-AF4B-BF7E764DC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" r="66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946136"/>
            <a:ext cx="7234267" cy="244976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Penses</a:t>
            </a:r>
            <a:r>
              <a:rPr lang="ca-ES" dirty="0">
                <a:latin typeface="Arial"/>
                <a:cs typeface="Arial"/>
              </a:rPr>
              <a:t> que les humanitats són necessàries per comprendre el desenvolupament tecnocientífic i els reptes actuals? 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Vols adquirir una visió global </a:t>
            </a:r>
            <a:r>
              <a:rPr lang="ca-ES" dirty="0">
                <a:latin typeface="Arial"/>
                <a:cs typeface="Arial"/>
              </a:rPr>
              <a:t>de la ciència i la tecnologia?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T’interessa</a:t>
            </a:r>
            <a:r>
              <a:rPr lang="ca-ES" dirty="0">
                <a:latin typeface="Arial"/>
                <a:cs typeface="Arial"/>
              </a:rPr>
              <a:t> saber com hem construït el coneixement sobre l’univers, el planeta, la matèria i la vida?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8" name="CuadroTexto 7">
            <a:hlinkClick r:id="rId3"/>
            <a:extLst>
              <a:ext uri="{FF2B5EF4-FFF2-40B4-BE49-F238E27FC236}">
                <a16:creationId xmlns:a16="http://schemas.microsoft.com/office/drawing/2014/main" id="{3BA101BF-C6C0-4727-9EAB-80850AC6403B}"/>
              </a:ext>
            </a:extLst>
          </p:cNvPr>
          <p:cNvSpPr txBox="1"/>
          <p:nvPr/>
        </p:nvSpPr>
        <p:spPr>
          <a:xfrm>
            <a:off x="5885486" y="6188438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15904B3-CB05-447A-B958-C11043B9B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0178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1E5EE9EC-7E95-83AD-71D8-FC9088E1F3B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65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AFC114-A9B1-45ED-91D1-1F96C7B7B3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825AAD-DCAC-4E56-B34D-86093B0C26B5}">
  <ds:schemaRefs>
    <ds:schemaRef ds:uri="http://schemas.microsoft.com/office/2006/metadata/properties"/>
    <ds:schemaRef ds:uri="http://schemas.microsoft.com/office/infopath/2007/PartnerControls"/>
    <ds:schemaRef ds:uri="4323b3df-8132-45da-9814-5f12b4f3bf2e"/>
    <ds:schemaRef ds:uri="ccf361f3-7d9d-47e4-9d86-af699410c5d4"/>
  </ds:schemaRefs>
</ds:datastoreItem>
</file>

<file path=customXml/itemProps3.xml><?xml version="1.0" encoding="utf-8"?>
<ds:datastoreItem xmlns:ds="http://schemas.openxmlformats.org/officeDocument/2006/customXml" ds:itemID="{497CF843-8654-42B6-A6DB-B589E71F50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18417</TotalTime>
  <Words>1196</Words>
  <Application>Microsoft Office PowerPoint</Application>
  <PresentationFormat>Presentació en pantalla (4:3)</PresentationFormat>
  <Paragraphs>224</Paragraphs>
  <Slides>23</Slides>
  <Notes>13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4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23</vt:i4>
      </vt:variant>
    </vt:vector>
  </HeadingPairs>
  <TitlesOfParts>
    <vt:vector size="28" baseType="lpstr">
      <vt:lpstr>Arial</vt:lpstr>
      <vt:lpstr>Arial Black</vt:lpstr>
      <vt:lpstr>Verdana</vt:lpstr>
      <vt:lpstr>Calibri</vt:lpstr>
      <vt:lpstr>Tema de 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Belén Bermejo Gálvez</cp:lastModifiedBy>
  <cp:revision>511</cp:revision>
  <dcterms:created xsi:type="dcterms:W3CDTF">2019-11-11T08:24:52Z</dcterms:created>
  <dcterms:modified xsi:type="dcterms:W3CDTF">2025-03-26T10:45:07Z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