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24"/>
  </p:notesMasterIdLst>
  <p:sldIdLst>
    <p:sldId id="665" r:id="rId6"/>
    <p:sldId id="666" r:id="rId7"/>
    <p:sldId id="667" r:id="rId8"/>
    <p:sldId id="668" r:id="rId9"/>
    <p:sldId id="369" r:id="rId10"/>
    <p:sldId id="377" r:id="rId11"/>
    <p:sldId id="378" r:id="rId12"/>
    <p:sldId id="591" r:id="rId13"/>
    <p:sldId id="338" r:id="rId14"/>
    <p:sldId id="336" r:id="rId15"/>
    <p:sldId id="594" r:id="rId16"/>
    <p:sldId id="593" r:id="rId17"/>
    <p:sldId id="291" r:id="rId18"/>
    <p:sldId id="673" r:id="rId19"/>
    <p:sldId id="670" r:id="rId20"/>
    <p:sldId id="671" r:id="rId21"/>
    <p:sldId id="672" r:id="rId22"/>
    <p:sldId id="309" r:id="rId2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66B688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B73B75-71FC-4CFC-BD88-2752FF583402}" v="1" dt="2025-03-26T09:47:15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102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Aragall Borràs" userId="87e097e4-5d98-43bc-9596-3648e60b41d0" providerId="ADAL" clId="{AEE0AEB2-C5B1-44CE-ABFA-33DDB99E7F60}"/>
    <pc:docChg chg="addSld delSld modSld">
      <pc:chgData name="Max Aragall Borràs" userId="87e097e4-5d98-43bc-9596-3648e60b41d0" providerId="ADAL" clId="{AEE0AEB2-C5B1-44CE-ABFA-33DDB99E7F60}" dt="2023-01-30T11:35:47.369" v="2"/>
      <pc:docMkLst>
        <pc:docMk/>
      </pc:docMkLst>
      <pc:sldChg chg="del">
        <pc:chgData name="Max Aragall Borràs" userId="87e097e4-5d98-43bc-9596-3648e60b41d0" providerId="ADAL" clId="{AEE0AEB2-C5B1-44CE-ABFA-33DDB99E7F60}" dt="2023-01-30T11:35:45.403" v="1" actId="47"/>
        <pc:sldMkLst>
          <pc:docMk/>
          <pc:sldMk cId="367222070" sldId="605"/>
        </pc:sldMkLst>
      </pc:sldChg>
      <pc:sldChg chg="del">
        <pc:chgData name="Max Aragall Borràs" userId="87e097e4-5d98-43bc-9596-3648e60b41d0" providerId="ADAL" clId="{AEE0AEB2-C5B1-44CE-ABFA-33DDB99E7F60}" dt="2023-01-30T11:35:44.513" v="0" actId="47"/>
        <pc:sldMkLst>
          <pc:docMk/>
          <pc:sldMk cId="850449991" sldId="606"/>
        </pc:sldMkLst>
      </pc:sldChg>
      <pc:sldChg chg="add">
        <pc:chgData name="Max Aragall Borràs" userId="87e097e4-5d98-43bc-9596-3648e60b41d0" providerId="ADAL" clId="{AEE0AEB2-C5B1-44CE-ABFA-33DDB99E7F60}" dt="2023-01-30T11:35:47.369" v="2"/>
        <pc:sldMkLst>
          <pc:docMk/>
          <pc:sldMk cId="3679213256" sldId="617"/>
        </pc:sldMkLst>
      </pc:sldChg>
      <pc:sldChg chg="add">
        <pc:chgData name="Max Aragall Borràs" userId="87e097e4-5d98-43bc-9596-3648e60b41d0" providerId="ADAL" clId="{AEE0AEB2-C5B1-44CE-ABFA-33DDB99E7F60}" dt="2023-01-30T11:35:47.369" v="2"/>
        <pc:sldMkLst>
          <pc:docMk/>
          <pc:sldMk cId="4249572832" sldId="645"/>
        </pc:sldMkLst>
      </pc:sldChg>
      <pc:sldChg chg="add">
        <pc:chgData name="Max Aragall Borràs" userId="87e097e4-5d98-43bc-9596-3648e60b41d0" providerId="ADAL" clId="{AEE0AEB2-C5B1-44CE-ABFA-33DDB99E7F60}" dt="2023-01-30T11:35:47.369" v="2"/>
        <pc:sldMkLst>
          <pc:docMk/>
          <pc:sldMk cId="883172147" sldId="647"/>
        </pc:sldMkLst>
      </pc:sldChg>
    </pc:docChg>
  </pc:docChgLst>
  <pc:docChgLst>
    <pc:chgData name="Rosa María Cabrera Corchos" userId="f1659fda-de31-4a64-8d16-4a5c28fbfcfc" providerId="ADAL" clId="{A2506EAD-4A8B-4E66-A010-317695B32E8B}"/>
    <pc:docChg chg="modSld">
      <pc:chgData name="Rosa María Cabrera Corchos" userId="f1659fda-de31-4a64-8d16-4a5c28fbfcfc" providerId="ADAL" clId="{A2506EAD-4A8B-4E66-A010-317695B32E8B}" dt="2022-01-26T18:41:39.018" v="1" actId="404"/>
      <pc:docMkLst>
        <pc:docMk/>
      </pc:docMkLst>
      <pc:sldChg chg="modSp">
        <pc:chgData name="Rosa María Cabrera Corchos" userId="f1659fda-de31-4a64-8d16-4a5c28fbfcfc" providerId="ADAL" clId="{A2506EAD-4A8B-4E66-A010-317695B32E8B}" dt="2022-01-26T18:41:39.018" v="1" actId="404"/>
        <pc:sldMkLst>
          <pc:docMk/>
          <pc:sldMk cId="3843106006" sldId="342"/>
        </pc:sldMkLst>
      </pc:sldChg>
    </pc:docChg>
  </pc:docChgLst>
  <pc:docChgLst>
    <pc:chgData name="Marta Pastor Cuesta" userId="76d4e7e4-7313-4d36-8bbd-2bb12a8a30f1" providerId="ADAL" clId="{75832FCC-50D2-4930-9D46-9D90F8E243AC}"/>
    <pc:docChg chg="custSel delSld modSld">
      <pc:chgData name="Marta Pastor Cuesta" userId="76d4e7e4-7313-4d36-8bbd-2bb12a8a30f1" providerId="ADAL" clId="{75832FCC-50D2-4930-9D46-9D90F8E243AC}" dt="2023-12-22T09:59:32.859" v="46" actId="20577"/>
      <pc:docMkLst>
        <pc:docMk/>
      </pc:docMkLst>
      <pc:sldChg chg="del">
        <pc:chgData name="Marta Pastor Cuesta" userId="76d4e7e4-7313-4d36-8bbd-2bb12a8a30f1" providerId="ADAL" clId="{75832FCC-50D2-4930-9D46-9D90F8E243AC}" dt="2023-12-18T11:03:40.572" v="33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75832FCC-50D2-4930-9D46-9D90F8E243AC}" dt="2023-12-19T10:46:21.661" v="44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75832FCC-50D2-4930-9D46-9D90F8E243AC}" dt="2023-12-18T11:02:01.361" v="11" actId="47"/>
        <pc:sldMkLst>
          <pc:docMk/>
          <pc:sldMk cId="1809974266" sldId="318"/>
        </pc:sldMkLst>
      </pc:sldChg>
      <pc:sldChg chg="addSp delSp modSp mod modAnim">
        <pc:chgData name="Marta Pastor Cuesta" userId="76d4e7e4-7313-4d36-8bbd-2bb12a8a30f1" providerId="ADAL" clId="{75832FCC-50D2-4930-9D46-9D90F8E243AC}" dt="2023-12-18T11:02:32.850" v="18"/>
        <pc:sldMkLst>
          <pc:docMk/>
          <pc:sldMk cId="4164099481" sldId="331"/>
        </pc:sldMkLst>
      </pc:sldChg>
      <pc:sldChg chg="addSp delSp modSp mod modAnim">
        <pc:chgData name="Marta Pastor Cuesta" userId="76d4e7e4-7313-4d36-8bbd-2bb12a8a30f1" providerId="ADAL" clId="{75832FCC-50D2-4930-9D46-9D90F8E243AC}" dt="2023-12-18T11:03:03.788" v="28"/>
        <pc:sldMkLst>
          <pc:docMk/>
          <pc:sldMk cId="4176253884" sldId="336"/>
        </pc:sldMkLst>
      </pc:sldChg>
      <pc:sldChg chg="addSp delSp modSp mod modAnim">
        <pc:chgData name="Marta Pastor Cuesta" userId="76d4e7e4-7313-4d36-8bbd-2bb12a8a30f1" providerId="ADAL" clId="{75832FCC-50D2-4930-9D46-9D90F8E243AC}" dt="2023-12-18T11:02:59.957" v="26"/>
        <pc:sldMkLst>
          <pc:docMk/>
          <pc:sldMk cId="556384190" sldId="338"/>
        </pc:sldMkLst>
      </pc:sldChg>
      <pc:sldChg chg="del">
        <pc:chgData name="Marta Pastor Cuesta" userId="76d4e7e4-7313-4d36-8bbd-2bb12a8a30f1" providerId="ADAL" clId="{75832FCC-50D2-4930-9D46-9D90F8E243AC}" dt="2023-12-18T11:01:50.023" v="10" actId="47"/>
        <pc:sldMkLst>
          <pc:docMk/>
          <pc:sldMk cId="3843106006" sldId="342"/>
        </pc:sldMkLst>
      </pc:sldChg>
      <pc:sldChg chg="addSp delSp modSp mod modAnim">
        <pc:chgData name="Marta Pastor Cuesta" userId="76d4e7e4-7313-4d36-8bbd-2bb12a8a30f1" providerId="ADAL" clId="{75832FCC-50D2-4930-9D46-9D90F8E243AC}" dt="2023-12-18T11:02:25.985" v="14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75832FCC-50D2-4930-9D46-9D90F8E243AC}" dt="2023-12-22T09:59:32.859" v="46" actId="20577"/>
        <pc:sldMkLst>
          <pc:docMk/>
          <pc:sldMk cId="4226424508" sldId="377"/>
        </pc:sldMkLst>
      </pc:sldChg>
      <pc:sldChg chg="addSp delSp modSp mod modAnim">
        <pc:chgData name="Marta Pastor Cuesta" userId="76d4e7e4-7313-4d36-8bbd-2bb12a8a30f1" providerId="ADAL" clId="{75832FCC-50D2-4930-9D46-9D90F8E243AC}" dt="2023-12-18T11:02:37.461" v="20"/>
        <pc:sldMkLst>
          <pc:docMk/>
          <pc:sldMk cId="133244687" sldId="378"/>
        </pc:sldMkLst>
      </pc:sldChg>
      <pc:sldChg chg="addSp delSp modSp mod delAnim modAnim">
        <pc:chgData name="Marta Pastor Cuesta" userId="76d4e7e4-7313-4d36-8bbd-2bb12a8a30f1" providerId="ADAL" clId="{75832FCC-50D2-4930-9D46-9D90F8E243AC}" dt="2023-12-18T11:02:54.766" v="24"/>
        <pc:sldMkLst>
          <pc:docMk/>
          <pc:sldMk cId="1485271109" sldId="591"/>
        </pc:sldMkLst>
      </pc:sldChg>
      <pc:sldChg chg="addSp delSp modSp mod modAnim">
        <pc:chgData name="Marta Pastor Cuesta" userId="76d4e7e4-7313-4d36-8bbd-2bb12a8a30f1" providerId="ADAL" clId="{75832FCC-50D2-4930-9D46-9D90F8E243AC}" dt="2023-12-18T11:03:09.017" v="32"/>
        <pc:sldMkLst>
          <pc:docMk/>
          <pc:sldMk cId="1092355877" sldId="593"/>
        </pc:sldMkLst>
      </pc:sldChg>
      <pc:sldChg chg="addSp delSp modSp mod modAnim">
        <pc:chgData name="Marta Pastor Cuesta" userId="76d4e7e4-7313-4d36-8bbd-2bb12a8a30f1" providerId="ADAL" clId="{75832FCC-50D2-4930-9D46-9D90F8E243AC}" dt="2023-12-18T11:03:06.541" v="30"/>
        <pc:sldMkLst>
          <pc:docMk/>
          <pc:sldMk cId="266343940" sldId="594"/>
        </pc:sldMkLst>
      </pc:sldChg>
      <pc:sldChg chg="del">
        <pc:chgData name="Marta Pastor Cuesta" userId="76d4e7e4-7313-4d36-8bbd-2bb12a8a30f1" providerId="ADAL" clId="{75832FCC-50D2-4930-9D46-9D90F8E243AC}" dt="2023-12-18T11:04:18.894" v="37" actId="47"/>
        <pc:sldMkLst>
          <pc:docMk/>
          <pc:sldMk cId="3606291980" sldId="611"/>
        </pc:sldMkLst>
      </pc:sldChg>
      <pc:sldChg chg="del">
        <pc:chgData name="Marta Pastor Cuesta" userId="76d4e7e4-7313-4d36-8bbd-2bb12a8a30f1" providerId="ADAL" clId="{75832FCC-50D2-4930-9D46-9D90F8E243AC}" dt="2023-12-18T11:04:10.523" v="36" actId="47"/>
        <pc:sldMkLst>
          <pc:docMk/>
          <pc:sldMk cId="3679213256" sldId="617"/>
        </pc:sldMkLst>
      </pc:sldChg>
      <pc:sldChg chg="del">
        <pc:chgData name="Marta Pastor Cuesta" userId="76d4e7e4-7313-4d36-8bbd-2bb12a8a30f1" providerId="ADAL" clId="{75832FCC-50D2-4930-9D46-9D90F8E243AC}" dt="2023-12-18T11:02:10.488" v="12" actId="47"/>
        <pc:sldMkLst>
          <pc:docMk/>
          <pc:sldMk cId="4242988088" sldId="628"/>
        </pc:sldMkLst>
      </pc:sldChg>
      <pc:sldChg chg="del">
        <pc:chgData name="Marta Pastor Cuesta" userId="76d4e7e4-7313-4d36-8bbd-2bb12a8a30f1" providerId="ADAL" clId="{75832FCC-50D2-4930-9D46-9D90F8E243AC}" dt="2023-12-18T11:03:52.910" v="34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75832FCC-50D2-4930-9D46-9D90F8E243AC}" dt="2023-12-18T11:04:01.448" v="35" actId="47"/>
        <pc:sldMkLst>
          <pc:docMk/>
          <pc:sldMk cId="883172147" sldId="647"/>
        </pc:sldMkLst>
      </pc:sldChg>
      <pc:sldChg chg="modSp">
        <pc:chgData name="Marta Pastor Cuesta" userId="76d4e7e4-7313-4d36-8bbd-2bb12a8a30f1" providerId="ADAL" clId="{75832FCC-50D2-4930-9D46-9D90F8E243AC}" dt="2023-12-18T11:01:44.288" v="9" actId="20577"/>
        <pc:sldMkLst>
          <pc:docMk/>
          <pc:sldMk cId="1063421158" sldId="650"/>
        </pc:sldMkLst>
      </pc:sldChg>
    </pc:docChg>
  </pc:docChgLst>
  <pc:docChgLst>
    <pc:chgData name="Rosa María Cabrera Corchos" userId="f1659fda-de31-4a64-8d16-4a5c28fbfcfc" providerId="ADAL" clId="{BC23AC2A-EAB2-481C-82CC-31D4FC20B2A5}"/>
    <pc:docChg chg="custSel delSld modSld">
      <pc:chgData name="Rosa María Cabrera Corchos" userId="f1659fda-de31-4a64-8d16-4a5c28fbfcfc" providerId="ADAL" clId="{BC23AC2A-EAB2-481C-82CC-31D4FC20B2A5}" dt="2021-01-21T18:47:57.506" v="219" actId="47"/>
      <pc:docMkLst>
        <pc:docMk/>
      </pc:docMkLst>
      <pc:sldChg chg="del">
        <pc:chgData name="Rosa María Cabrera Corchos" userId="f1659fda-de31-4a64-8d16-4a5c28fbfcfc" providerId="ADAL" clId="{BC23AC2A-EAB2-481C-82CC-31D4FC20B2A5}" dt="2021-01-21T18:47:57.506" v="219" actId="47"/>
        <pc:sldMkLst>
          <pc:docMk/>
          <pc:sldMk cId="1608746075" sldId="260"/>
        </pc:sldMkLst>
      </pc:sldChg>
      <pc:sldChg chg="addSp delSp modSp mod delAnim modAnim">
        <pc:chgData name="Rosa María Cabrera Corchos" userId="f1659fda-de31-4a64-8d16-4a5c28fbfcfc" providerId="ADAL" clId="{BC23AC2A-EAB2-481C-82CC-31D4FC20B2A5}" dt="2021-01-21T18:40:08.626" v="152" actId="962"/>
        <pc:sldMkLst>
          <pc:docMk/>
          <pc:sldMk cId="1212307786" sldId="314"/>
        </pc:sldMkLst>
      </pc:sldChg>
      <pc:sldChg chg="modSp mod">
        <pc:chgData name="Rosa María Cabrera Corchos" userId="f1659fda-de31-4a64-8d16-4a5c28fbfcfc" providerId="ADAL" clId="{BC23AC2A-EAB2-481C-82CC-31D4FC20B2A5}" dt="2021-01-21T18:41:59.126" v="154" actId="790"/>
        <pc:sldMkLst>
          <pc:docMk/>
          <pc:sldMk cId="4164099481" sldId="331"/>
        </pc:sldMkLst>
      </pc:sldChg>
      <pc:sldChg chg="modSp mod">
        <pc:chgData name="Rosa María Cabrera Corchos" userId="f1659fda-de31-4a64-8d16-4a5c28fbfcfc" providerId="ADAL" clId="{BC23AC2A-EAB2-481C-82CC-31D4FC20B2A5}" dt="2021-01-21T18:42:35.850" v="156" actId="790"/>
        <pc:sldMkLst>
          <pc:docMk/>
          <pc:sldMk cId="1074027259" sldId="334"/>
        </pc:sldMkLst>
      </pc:sldChg>
      <pc:sldChg chg="modSp mod">
        <pc:chgData name="Rosa María Cabrera Corchos" userId="f1659fda-de31-4a64-8d16-4a5c28fbfcfc" providerId="ADAL" clId="{BC23AC2A-EAB2-481C-82CC-31D4FC20B2A5}" dt="2021-01-21T18:41:11.332" v="153" actId="790"/>
        <pc:sldMkLst>
          <pc:docMk/>
          <pc:sldMk cId="4226424508" sldId="377"/>
        </pc:sldMkLst>
      </pc:sldChg>
      <pc:sldChg chg="modSp">
        <pc:chgData name="Rosa María Cabrera Corchos" userId="f1659fda-de31-4a64-8d16-4a5c28fbfcfc" providerId="ADAL" clId="{BC23AC2A-EAB2-481C-82CC-31D4FC20B2A5}" dt="2021-01-21T18:44:52.658" v="157"/>
        <pc:sldMkLst>
          <pc:docMk/>
          <pc:sldMk cId="1485271109" sldId="591"/>
        </pc:sldMkLst>
      </pc:sldChg>
      <pc:sldChg chg="modSp mod">
        <pc:chgData name="Rosa María Cabrera Corchos" userId="f1659fda-de31-4a64-8d16-4a5c28fbfcfc" providerId="ADAL" clId="{BC23AC2A-EAB2-481C-82CC-31D4FC20B2A5}" dt="2021-01-21T18:45:26.862" v="179" actId="1036"/>
        <pc:sldMkLst>
          <pc:docMk/>
          <pc:sldMk cId="1540172325" sldId="592"/>
        </pc:sldMkLst>
      </pc:sldChg>
      <pc:sldChg chg="modSp mod">
        <pc:chgData name="Rosa María Cabrera Corchos" userId="f1659fda-de31-4a64-8d16-4a5c28fbfcfc" providerId="ADAL" clId="{BC23AC2A-EAB2-481C-82CC-31D4FC20B2A5}" dt="2021-01-21T18:45:54.421" v="195" actId="1035"/>
        <pc:sldMkLst>
          <pc:docMk/>
          <pc:sldMk cId="1092355877" sldId="593"/>
        </pc:sldMkLst>
      </pc:sldChg>
      <pc:sldChg chg="modSp mod">
        <pc:chgData name="Rosa María Cabrera Corchos" userId="f1659fda-de31-4a64-8d16-4a5c28fbfcfc" providerId="ADAL" clId="{BC23AC2A-EAB2-481C-82CC-31D4FC20B2A5}" dt="2021-01-21T18:46:57.963" v="207" actId="114"/>
        <pc:sldMkLst>
          <pc:docMk/>
          <pc:sldMk cId="266343940" sldId="594"/>
        </pc:sldMkLst>
      </pc:sldChg>
      <pc:sldChg chg="modSp mod">
        <pc:chgData name="Rosa María Cabrera Corchos" userId="f1659fda-de31-4a64-8d16-4a5c28fbfcfc" providerId="ADAL" clId="{BC23AC2A-EAB2-481C-82CC-31D4FC20B2A5}" dt="2021-01-21T18:47:07.755" v="218" actId="1035"/>
        <pc:sldMkLst>
          <pc:docMk/>
          <pc:sldMk cId="290026755" sldId="595"/>
        </pc:sldMkLst>
      </pc:sldChg>
    </pc:docChg>
  </pc:docChgLst>
  <pc:docChgLst>
    <pc:chgData name="Rosa María Cabrera Corchos" userId="f1659fda-de31-4a64-8d16-4a5c28fbfcfc" providerId="ADAL" clId="{E5C760E7-E61C-4525-AB3C-90BD671A0565}"/>
    <pc:docChg chg="undo custSel delSld modSld">
      <pc:chgData name="Rosa María Cabrera Corchos" userId="f1659fda-de31-4a64-8d16-4a5c28fbfcfc" providerId="ADAL" clId="{E5C760E7-E61C-4525-AB3C-90BD671A0565}" dt="2022-12-14T09:52:54.615" v="135" actId="14100"/>
      <pc:docMkLst>
        <pc:docMk/>
      </pc:docMkLst>
      <pc:sldChg chg="del">
        <pc:chgData name="Rosa María Cabrera Corchos" userId="f1659fda-de31-4a64-8d16-4a5c28fbfcfc" providerId="ADAL" clId="{E5C760E7-E61C-4525-AB3C-90BD671A0565}" dt="2022-12-14T09:26:55.461" v="51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E5C760E7-E61C-4525-AB3C-90BD671A0565}" dt="2022-12-14T09:26:46.703" v="49" actId="2696"/>
        <pc:sldMkLst>
          <pc:docMk/>
          <pc:sldMk cId="1809974266" sldId="318"/>
        </pc:sldMkLst>
      </pc:sldChg>
      <pc:sldChg chg="modSp">
        <pc:chgData name="Rosa María Cabrera Corchos" userId="f1659fda-de31-4a64-8d16-4a5c28fbfcfc" providerId="ADAL" clId="{E5C760E7-E61C-4525-AB3C-90BD671A0565}" dt="2022-12-14T09:52:41.854" v="133" actId="14100"/>
        <pc:sldMkLst>
          <pc:docMk/>
          <pc:sldMk cId="4164099481" sldId="331"/>
        </pc:sldMkLst>
      </pc:sldChg>
      <pc:sldChg chg="modSp">
        <pc:chgData name="Rosa María Cabrera Corchos" userId="f1659fda-de31-4a64-8d16-4a5c28fbfcfc" providerId="ADAL" clId="{E5C760E7-E61C-4525-AB3C-90BD671A0565}" dt="2022-12-14T09:52:54.615" v="135" actId="14100"/>
        <pc:sldMkLst>
          <pc:docMk/>
          <pc:sldMk cId="1074027259" sldId="334"/>
        </pc:sldMkLst>
      </pc:sldChg>
      <pc:sldChg chg="modSp mod modAnim">
        <pc:chgData name="Rosa María Cabrera Corchos" userId="f1659fda-de31-4a64-8d16-4a5c28fbfcfc" providerId="ADAL" clId="{E5C760E7-E61C-4525-AB3C-90BD671A0565}" dt="2022-12-14T09:25:55.408" v="48" actId="1076"/>
        <pc:sldMkLst>
          <pc:docMk/>
          <pc:sldMk cId="3843106006" sldId="342"/>
        </pc:sldMkLst>
      </pc:sldChg>
      <pc:sldChg chg="addSp delSp modSp mod">
        <pc:chgData name="Rosa María Cabrera Corchos" userId="f1659fda-de31-4a64-8d16-4a5c28fbfcfc" providerId="ADAL" clId="{E5C760E7-E61C-4525-AB3C-90BD671A0565}" dt="2022-12-14T09:32:40.647" v="111" actId="962"/>
        <pc:sldMkLst>
          <pc:docMk/>
          <pc:sldMk cId="2902783971" sldId="369"/>
        </pc:sldMkLst>
      </pc:sldChg>
      <pc:sldChg chg="addSp delSp modSp mod">
        <pc:chgData name="Rosa María Cabrera Corchos" userId="f1659fda-de31-4a64-8d16-4a5c28fbfcfc" providerId="ADAL" clId="{E5C760E7-E61C-4525-AB3C-90BD671A0565}" dt="2022-12-14T09:52:21.205" v="131" actId="478"/>
        <pc:sldMkLst>
          <pc:docMk/>
          <pc:sldMk cId="4226424508" sldId="377"/>
        </pc:sldMkLst>
      </pc:sldChg>
      <pc:sldChg chg="del">
        <pc:chgData name="Rosa María Cabrera Corchos" userId="f1659fda-de31-4a64-8d16-4a5c28fbfcfc" providerId="ADAL" clId="{E5C760E7-E61C-4525-AB3C-90BD671A0565}" dt="2022-12-14T09:26:49.697" v="50" actId="2696"/>
        <pc:sldMkLst>
          <pc:docMk/>
          <pc:sldMk cId="4242988088" sldId="613"/>
        </pc:sldMkLst>
      </pc:sldChg>
    </pc:docChg>
  </pc:docChgLst>
  <pc:docChgLst>
    <pc:chgData name="Rosa María Cabrera Corchos" userId="f1659fda-de31-4a64-8d16-4a5c28fbfcfc" providerId="ADAL" clId="{E42B4A25-7160-42C2-9AAF-B6C6185516D6}"/>
    <pc:docChg chg="delSld modSld delMainMaster">
      <pc:chgData name="Rosa María Cabrera Corchos" userId="f1659fda-de31-4a64-8d16-4a5c28fbfcfc" providerId="ADAL" clId="{E42B4A25-7160-42C2-9AAF-B6C6185516D6}" dt="2024-01-24T10:43:27.424" v="97" actId="1035"/>
      <pc:docMkLst>
        <pc:docMk/>
      </pc:docMkLst>
      <pc:sldChg chg="del">
        <pc:chgData name="Rosa María Cabrera Corchos" userId="f1659fda-de31-4a64-8d16-4a5c28fbfcfc" providerId="ADAL" clId="{E42B4A25-7160-42C2-9AAF-B6C6185516D6}" dt="2024-01-24T10:40:38.066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E42B4A25-7160-42C2-9AAF-B6C6185516D6}" dt="2024-01-24T10:40:38.066" v="0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E42B4A25-7160-42C2-9AAF-B6C6185516D6}" dt="2024-01-24T10:41:41.704" v="1" actId="2696"/>
        <pc:sldMkLst>
          <pc:docMk/>
          <pc:sldMk cId="1063421158" sldId="650"/>
        </pc:sldMkLst>
      </pc:sldChg>
      <pc:sldChg chg="del">
        <pc:chgData name="Rosa María Cabrera Corchos" userId="f1659fda-de31-4a64-8d16-4a5c28fbfcfc" providerId="ADAL" clId="{E42B4A25-7160-42C2-9AAF-B6C6185516D6}" dt="2024-01-24T10:41:41.704" v="1" actId="2696"/>
        <pc:sldMkLst>
          <pc:docMk/>
          <pc:sldMk cId="995716396" sldId="651"/>
        </pc:sldMkLst>
      </pc:sldChg>
      <pc:sldChg chg="del">
        <pc:chgData name="Rosa María Cabrera Corchos" userId="f1659fda-de31-4a64-8d16-4a5c28fbfcfc" providerId="ADAL" clId="{E42B4A25-7160-42C2-9AAF-B6C6185516D6}" dt="2024-01-24T10:41:41.704" v="1" actId="2696"/>
        <pc:sldMkLst>
          <pc:docMk/>
          <pc:sldMk cId="570242233" sldId="652"/>
        </pc:sldMkLst>
      </pc:sldChg>
      <pc:sldChg chg="del">
        <pc:chgData name="Rosa María Cabrera Corchos" userId="f1659fda-de31-4a64-8d16-4a5c28fbfcfc" providerId="ADAL" clId="{E42B4A25-7160-42C2-9AAF-B6C6185516D6}" dt="2024-01-24T10:40:38.066" v="0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E42B4A25-7160-42C2-9AAF-B6C6185516D6}" dt="2024-01-24T10:40:38.066" v="0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E42B4A25-7160-42C2-9AAF-B6C6185516D6}" dt="2024-01-24T10:40:38.066" v="0" actId="2696"/>
        <pc:sldMkLst>
          <pc:docMk/>
          <pc:sldMk cId="1023097092" sldId="657"/>
        </pc:sldMkLst>
      </pc:sldChg>
      <pc:sldChg chg="del">
        <pc:chgData name="Rosa María Cabrera Corchos" userId="f1659fda-de31-4a64-8d16-4a5c28fbfcfc" providerId="ADAL" clId="{E42B4A25-7160-42C2-9AAF-B6C6185516D6}" dt="2024-01-24T10:41:41.704" v="1" actId="2696"/>
        <pc:sldMkLst>
          <pc:docMk/>
          <pc:sldMk cId="1239826581" sldId="658"/>
        </pc:sldMkLst>
      </pc:sldChg>
      <pc:sldChg chg="modSp mod">
        <pc:chgData name="Rosa María Cabrera Corchos" userId="f1659fda-de31-4a64-8d16-4a5c28fbfcfc" providerId="ADAL" clId="{E42B4A25-7160-42C2-9AAF-B6C6185516D6}" dt="2024-01-24T10:43:27.424" v="97" actId="1035"/>
        <pc:sldMkLst>
          <pc:docMk/>
          <pc:sldMk cId="708348372" sldId="659"/>
        </pc:sldMkLst>
      </pc:sldChg>
      <pc:sldMasterChg chg="del delSldLayout">
        <pc:chgData name="Rosa María Cabrera Corchos" userId="f1659fda-de31-4a64-8d16-4a5c28fbfcfc" providerId="ADAL" clId="{E42B4A25-7160-42C2-9AAF-B6C6185516D6}" dt="2024-01-24T10:40:38.066" v="0" actId="2696"/>
        <pc:sldMasterMkLst>
          <pc:docMk/>
          <pc:sldMasterMk cId="1491893833" sldId="2147483660"/>
        </pc:sldMasterMkLst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645165244" sldId="2147483661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933283186" sldId="2147483662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1796270260" sldId="2147483663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2359893802" sldId="2147483664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4008988248" sldId="2147483665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335251805" sldId="2147483666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2002502209" sldId="2147483667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4097553520" sldId="2147483668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2122740303" sldId="2147483669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2250680775" sldId="2147483670"/>
          </pc:sldLayoutMkLst>
        </pc:sldLayoutChg>
        <pc:sldLayoutChg chg="del">
          <pc:chgData name="Rosa María Cabrera Corchos" userId="f1659fda-de31-4a64-8d16-4a5c28fbfcfc" providerId="ADAL" clId="{E42B4A25-7160-42C2-9AAF-B6C6185516D6}" dt="2024-01-24T10:40:38.066" v="0" actId="2696"/>
          <pc:sldLayoutMkLst>
            <pc:docMk/>
            <pc:sldMasterMk cId="1491893833" sldId="2147483660"/>
            <pc:sldLayoutMk cId="2466423617" sldId="2147483671"/>
          </pc:sldLayoutMkLst>
        </pc:sldLayoutChg>
      </pc:sldMasterChg>
    </pc:docChg>
  </pc:docChgLst>
  <pc:docChgLst>
    <pc:chgData name="Belén Bermejo Gálvez" userId="f1808d04-3c45-42c6-8782-2112856f2a66" providerId="ADAL" clId="{667FBBAD-F140-402E-A300-57B35BF43555}"/>
    <pc:docChg chg="modSld">
      <pc:chgData name="Belén Bermejo Gálvez" userId="f1808d04-3c45-42c6-8782-2112856f2a66" providerId="ADAL" clId="{667FBBAD-F140-402E-A300-57B35BF43555}" dt="2025-02-11T10:11:37.803" v="2" actId="20577"/>
      <pc:docMkLst>
        <pc:docMk/>
      </pc:docMkLst>
      <pc:sldChg chg="modSp mod">
        <pc:chgData name="Belén Bermejo Gálvez" userId="f1808d04-3c45-42c6-8782-2112856f2a66" providerId="ADAL" clId="{667FBBAD-F140-402E-A300-57B35BF43555}" dt="2025-02-11T10:11:37.803" v="2" actId="20577"/>
        <pc:sldMkLst>
          <pc:docMk/>
          <pc:sldMk cId="2643353128" sldId="673"/>
        </pc:sldMkLst>
        <pc:spChg chg="mod">
          <ac:chgData name="Belén Bermejo Gálvez" userId="f1808d04-3c45-42c6-8782-2112856f2a66" providerId="ADAL" clId="{667FBBAD-F140-402E-A300-57B35BF43555}" dt="2025-02-11T10:11:37.803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4A591B2C-607A-4A29-87D8-815835F5B9A8}"/>
    <pc:docChg chg="modSld">
      <pc:chgData name="Rosa María Cabrera Corchos" userId="f1659fda-de31-4a64-8d16-4a5c28fbfcfc" providerId="ADAL" clId="{4A591B2C-607A-4A29-87D8-815835F5B9A8}" dt="2023-01-10T14:00:04.691" v="0" actId="20577"/>
      <pc:docMkLst>
        <pc:docMk/>
      </pc:docMkLst>
      <pc:sldChg chg="modSp mod">
        <pc:chgData name="Rosa María Cabrera Corchos" userId="f1659fda-de31-4a64-8d16-4a5c28fbfcfc" providerId="ADAL" clId="{4A591B2C-607A-4A29-87D8-815835F5B9A8}" dt="2023-01-10T14:00:04.691" v="0" actId="20577"/>
        <pc:sldMkLst>
          <pc:docMk/>
          <pc:sldMk cId="1485271109" sldId="591"/>
        </pc:sldMkLst>
      </pc:sldChg>
    </pc:docChg>
  </pc:docChgLst>
  <pc:docChgLst>
    <pc:chgData name="Neus Murcia Sadurní" userId="2c674b4e-4ed0-4f71-9773-0e903b570d67" providerId="ADAL" clId="{30EA07A2-6984-49AD-A4C9-51672BE0610A}"/>
    <pc:docChg chg="delSld">
      <pc:chgData name="Neus Murcia Sadurní" userId="2c674b4e-4ed0-4f71-9773-0e903b570d67" providerId="ADAL" clId="{30EA07A2-6984-49AD-A4C9-51672BE0610A}" dt="2022-01-17T14:44:23.036" v="1" actId="2696"/>
      <pc:docMkLst>
        <pc:docMk/>
      </pc:docMkLst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875791077" sldId="603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286338786" sldId="60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1200396821" sldId="610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4192630712" sldId="611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237864036" sldId="612"/>
        </pc:sldMkLst>
      </pc:sldChg>
    </pc:docChg>
  </pc:docChgLst>
  <pc:docChgLst>
    <pc:chgData name="Max Aragall Borràs" userId="87e097e4-5d98-43bc-9596-3648e60b41d0" providerId="ADAL" clId="{450E1AA1-5615-4D0D-8A74-AB16C06F1DD2}"/>
    <pc:docChg chg="undo custSel addSld delSld modSld">
      <pc:chgData name="Max Aragall Borràs" userId="87e097e4-5d98-43bc-9596-3648e60b41d0" providerId="ADAL" clId="{450E1AA1-5615-4D0D-8A74-AB16C06F1DD2}" dt="2022-12-20T09:10:31.900" v="445" actId="113"/>
      <pc:docMkLst>
        <pc:docMk/>
      </pc:docMkLst>
      <pc:sldChg chg="add setBg">
        <pc:chgData name="Max Aragall Borràs" userId="87e097e4-5d98-43bc-9596-3648e60b41d0" providerId="ADAL" clId="{450E1AA1-5615-4D0D-8A74-AB16C06F1DD2}" dt="2022-12-14T10:44:06.304" v="405"/>
        <pc:sldMkLst>
          <pc:docMk/>
          <pc:sldMk cId="886091329" sldId="291"/>
        </pc:sldMkLst>
      </pc:sldChg>
      <pc:sldChg chg="addSp modSp mod modAnim">
        <pc:chgData name="Max Aragall Borràs" userId="87e097e4-5d98-43bc-9596-3648e60b41d0" providerId="ADAL" clId="{450E1AA1-5615-4D0D-8A74-AB16C06F1DD2}" dt="2022-12-14T11:23:54.297" v="412"/>
        <pc:sldMkLst>
          <pc:docMk/>
          <pc:sldMk cId="4164099481" sldId="331"/>
        </pc:sldMkLst>
      </pc:sldChg>
      <pc:sldChg chg="modSp del mod">
        <pc:chgData name="Max Aragall Borràs" userId="87e097e4-5d98-43bc-9596-3648e60b41d0" providerId="ADAL" clId="{450E1AA1-5615-4D0D-8A74-AB16C06F1DD2}" dt="2022-12-14T10:08:01.287" v="118" actId="47"/>
        <pc:sldMkLst>
          <pc:docMk/>
          <pc:sldMk cId="1074027259" sldId="334"/>
        </pc:sldMkLst>
      </pc:sldChg>
      <pc:sldChg chg="addSp delSp modSp mod modAnim">
        <pc:chgData name="Max Aragall Borràs" userId="87e097e4-5d98-43bc-9596-3648e60b41d0" providerId="ADAL" clId="{450E1AA1-5615-4D0D-8A74-AB16C06F1DD2}" dt="2022-12-14T11:24:38.016" v="414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450E1AA1-5615-4D0D-8A74-AB16C06F1DD2}" dt="2022-12-14T11:27:58.650" v="422"/>
        <pc:sldMkLst>
          <pc:docMk/>
          <pc:sldMk cId="556384190" sldId="338"/>
        </pc:sldMkLst>
      </pc:sldChg>
      <pc:sldChg chg="modSp mod">
        <pc:chgData name="Max Aragall Borràs" userId="87e097e4-5d98-43bc-9596-3648e60b41d0" providerId="ADAL" clId="{450E1AA1-5615-4D0D-8A74-AB16C06F1DD2}" dt="2022-12-14T11:23:01.511" v="410"/>
        <pc:sldMkLst>
          <pc:docMk/>
          <pc:sldMk cId="4226424508" sldId="377"/>
        </pc:sldMkLst>
      </pc:sldChg>
      <pc:sldChg chg="addSp delSp modSp mod modAnim">
        <pc:chgData name="Max Aragall Borràs" userId="87e097e4-5d98-43bc-9596-3648e60b41d0" providerId="ADAL" clId="{450E1AA1-5615-4D0D-8A74-AB16C06F1DD2}" dt="2022-12-14T11:25:08.152" v="416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450E1AA1-5615-4D0D-8A74-AB16C06F1DD2}" dt="2022-12-20T09:10:31.900" v="445" actId="113"/>
        <pc:sldMkLst>
          <pc:docMk/>
          <pc:sldMk cId="1485271109" sldId="591"/>
        </pc:sldMkLst>
      </pc:sldChg>
      <pc:sldChg chg="addSp delSp modSp">
        <pc:chgData name="Max Aragall Borràs" userId="87e097e4-5d98-43bc-9596-3648e60b41d0" providerId="ADAL" clId="{450E1AA1-5615-4D0D-8A74-AB16C06F1DD2}" dt="2022-12-14T10:39:40.367" v="351" actId="20577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450E1AA1-5615-4D0D-8A74-AB16C06F1DD2}" dt="2022-12-14T11:29:59.209" v="424"/>
        <pc:sldMkLst>
          <pc:docMk/>
          <pc:sldMk cId="1092355877" sldId="593"/>
        </pc:sldMkLst>
      </pc:sldChg>
      <pc:sldChg chg="addSp delSp modSp">
        <pc:chgData name="Max Aragall Borràs" userId="87e097e4-5d98-43bc-9596-3648e60b41d0" providerId="ADAL" clId="{450E1AA1-5615-4D0D-8A74-AB16C06F1DD2}" dt="2022-12-14T11:30:13.437" v="426"/>
        <pc:sldMkLst>
          <pc:docMk/>
          <pc:sldMk cId="266343940" sldId="594"/>
        </pc:sldMkLst>
      </pc:sldChg>
      <pc:sldChg chg="del">
        <pc:chgData name="Max Aragall Borràs" userId="87e097e4-5d98-43bc-9596-3648e60b41d0" providerId="ADAL" clId="{450E1AA1-5615-4D0D-8A74-AB16C06F1DD2}" dt="2022-12-14T10:42:51.395" v="398" actId="47"/>
        <pc:sldMkLst>
          <pc:docMk/>
          <pc:sldMk cId="290026755" sldId="59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450E1AA1-5615-4D0D-8A74-AB16C06F1DD2}" dt="2022-12-14T10:44:09.648" v="406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450E1AA1-5615-4D0D-8A74-AB16C06F1DD2}" dt="2022-12-14T10:44:11.528" v="407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450E1AA1-5615-4D0D-8A74-AB16C06F1DD2}" dt="2022-12-14T10:44:13.530" v="408" actId="47"/>
        <pc:sldMkLst>
          <pc:docMk/>
          <pc:sldMk cId="2124201775" sldId="609"/>
        </pc:sldMkLst>
      </pc:sldChg>
    </pc:docChg>
  </pc:docChgLst>
  <pc:docChgLst>
    <pc:chgData name="Neus Murcia Sadurní" userId="S::1567593@uab.cat::2c674b4e-4ed0-4f71-9773-0e903b570d67" providerId="AD" clId="Web-{4414C914-AFD0-E3E4-5E0C-5D54A3864BFD}"/>
    <pc:docChg chg="modSld">
      <pc:chgData name="Neus Murcia Sadurní" userId="S::1567593@uab.cat::2c674b4e-4ed0-4f71-9773-0e903b570d67" providerId="AD" clId="Web-{4414C914-AFD0-E3E4-5E0C-5D54A3864BFD}" dt="2021-10-08T09:26:24.993" v="19"/>
      <pc:docMkLst>
        <pc:docMk/>
      </pc:docMkLst>
      <pc:sldChg chg="modSp">
        <pc:chgData name="Neus Murcia Sadurní" userId="S::1567593@uab.cat::2c674b4e-4ed0-4f71-9773-0e903b570d67" providerId="AD" clId="Web-{4414C914-AFD0-E3E4-5E0C-5D54A3864BFD}" dt="2021-10-08T09:26:24.993" v="19"/>
        <pc:sldMkLst>
          <pc:docMk/>
          <pc:sldMk cId="4226424508" sldId="377"/>
        </pc:sldMkLst>
      </pc:sldChg>
    </pc:docChg>
  </pc:docChgLst>
  <pc:docChgLst>
    <pc:chgData name="Rosa María Cabrera Corchos" userId="f1659fda-de31-4a64-8d16-4a5c28fbfcfc" providerId="ADAL" clId="{0C2CD605-2008-48A4-B603-D92D82C46677}"/>
    <pc:docChg chg="delSld modSld">
      <pc:chgData name="Rosa María Cabrera Corchos" userId="f1659fda-de31-4a64-8d16-4a5c28fbfcfc" providerId="ADAL" clId="{0C2CD605-2008-48A4-B603-D92D82C46677}" dt="2025-01-29T12:36:23.585" v="21"/>
      <pc:docMkLst>
        <pc:docMk/>
      </pc:docMkLst>
      <pc:sldChg chg="modSp mod">
        <pc:chgData name="Rosa María Cabrera Corchos" userId="f1659fda-de31-4a64-8d16-4a5c28fbfcfc" providerId="ADAL" clId="{0C2CD605-2008-48A4-B603-D92D82C46677}" dt="2025-01-24T10:12:55.201" v="19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0C2CD605-2008-48A4-B603-D92D82C46677}" dt="2025-01-24T10:12:47.675" v="18" actId="207"/>
          <ac:spMkLst>
            <pc:docMk/>
            <pc:sldMk cId="556384190" sldId="338"/>
            <ac:spMk id="50" creationId="{49FF6B60-8E7B-4ADC-9FD8-F861FB82DE09}"/>
          </ac:spMkLst>
        </pc:spChg>
        <pc:spChg chg="mod">
          <ac:chgData name="Rosa María Cabrera Corchos" userId="f1659fda-de31-4a64-8d16-4a5c28fbfcfc" providerId="ADAL" clId="{0C2CD605-2008-48A4-B603-D92D82C46677}" dt="2025-01-24T10:11:28.901" v="17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0C2CD605-2008-48A4-B603-D92D82C46677}" dt="2025-01-24T10:12:55.201" v="19" actId="207"/>
          <ac:spMkLst>
            <pc:docMk/>
            <pc:sldMk cId="556384190" sldId="338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0C2CD605-2008-48A4-B603-D92D82C46677}" dt="2025-01-24T10:11:25.020" v="16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modSp mod modNotesTx">
        <pc:chgData name="Rosa María Cabrera Corchos" userId="f1659fda-de31-4a64-8d16-4a5c28fbfcfc" providerId="ADAL" clId="{0C2CD605-2008-48A4-B603-D92D82C46677}" dt="2025-01-29T12:36:23.585" v="21"/>
        <pc:sldMkLst>
          <pc:docMk/>
          <pc:sldMk cId="3435900237" sldId="665"/>
        </pc:sldMkLst>
        <pc:spChg chg="mod">
          <ac:chgData name="Rosa María Cabrera Corchos" userId="f1659fda-de31-4a64-8d16-4a5c28fbfcfc" providerId="ADAL" clId="{0C2CD605-2008-48A4-B603-D92D82C46677}" dt="2025-01-24T10:10:48.467" v="15" actId="1036"/>
          <ac:spMkLst>
            <pc:docMk/>
            <pc:sldMk cId="3435900237" sldId="665"/>
            <ac:spMk id="3" creationId="{612B76C6-00BA-CA7A-4CFB-C9D0FEB2895D}"/>
          </ac:spMkLst>
        </pc:spChg>
      </pc:sldChg>
      <pc:sldChg chg="del">
        <pc:chgData name="Rosa María Cabrera Corchos" userId="f1659fda-de31-4a64-8d16-4a5c28fbfcfc" providerId="ADAL" clId="{0C2CD605-2008-48A4-B603-D92D82C46677}" dt="2025-01-29T12:36:04.218" v="20" actId="2696"/>
        <pc:sldMkLst>
          <pc:docMk/>
          <pc:sldMk cId="48880482" sldId="669"/>
        </pc:sldMkLst>
      </pc:sldChg>
    </pc:docChg>
  </pc:docChgLst>
  <pc:docChgLst>
    <pc:chgData name="Belén Bermejo Gálvez" userId="f1808d04-3c45-42c6-8782-2112856f2a66" providerId="ADAL" clId="{C67842A4-D504-48AB-9058-CC5F8EF9EB74}"/>
    <pc:docChg chg="undo custSel addSld delSld modSld">
      <pc:chgData name="Belén Bermejo Gálvez" userId="f1808d04-3c45-42c6-8782-2112856f2a66" providerId="ADAL" clId="{C67842A4-D504-48AB-9058-CC5F8EF9EB74}" dt="2024-12-04T11:06:24.554" v="86" actId="962"/>
      <pc:docMkLst>
        <pc:docMk/>
      </pc:docMkLst>
      <pc:sldChg chg="add">
        <pc:chgData name="Belén Bermejo Gálvez" userId="f1808d04-3c45-42c6-8782-2112856f2a66" providerId="ADAL" clId="{C67842A4-D504-48AB-9058-CC5F8EF9EB74}" dt="2024-12-04T10:39:29.146" v="49"/>
        <pc:sldMkLst>
          <pc:docMk/>
          <pc:sldMk cId="886091329" sldId="291"/>
        </pc:sldMkLst>
      </pc:sldChg>
      <pc:sldChg chg="del">
        <pc:chgData name="Belén Bermejo Gálvez" userId="f1808d04-3c45-42c6-8782-2112856f2a66" providerId="ADAL" clId="{C67842A4-D504-48AB-9058-CC5F8EF9EB74}" dt="2024-12-04T10:36:24.536" v="22" actId="47"/>
        <pc:sldMkLst>
          <pc:docMk/>
          <pc:sldMk cId="2985893853" sldId="308"/>
        </pc:sldMkLst>
      </pc:sldChg>
      <pc:sldChg chg="add del">
        <pc:chgData name="Belén Bermejo Gálvez" userId="f1808d04-3c45-42c6-8782-2112856f2a66" providerId="ADAL" clId="{C67842A4-D504-48AB-9058-CC5F8EF9EB74}" dt="2024-12-04T10:45:35.191" v="61" actId="47"/>
        <pc:sldMkLst>
          <pc:docMk/>
          <pc:sldMk cId="3083134075" sldId="309"/>
        </pc:sldMkLst>
      </pc:sldChg>
      <pc:sldChg chg="del">
        <pc:chgData name="Belén Bermejo Gálvez" userId="f1808d04-3c45-42c6-8782-2112856f2a66" providerId="ADAL" clId="{C67842A4-D504-48AB-9058-CC5F8EF9EB74}" dt="2024-12-04T10:35:56.208" v="18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C67842A4-D504-48AB-9058-CC5F8EF9EB74}" dt="2024-12-04T10:36:49.889" v="27" actId="14826"/>
        <pc:sldMkLst>
          <pc:docMk/>
          <pc:sldMk cId="4164099481" sldId="331"/>
        </pc:sldMkLst>
      </pc:sldChg>
      <pc:sldChg chg="modSp mod">
        <pc:chgData name="Belén Bermejo Gálvez" userId="f1808d04-3c45-42c6-8782-2112856f2a66" providerId="ADAL" clId="{C67842A4-D504-48AB-9058-CC5F8EF9EB74}" dt="2024-12-04T10:38:39.144" v="44" actId="14826"/>
        <pc:sldMkLst>
          <pc:docMk/>
          <pc:sldMk cId="4176253884" sldId="336"/>
        </pc:sldMkLst>
      </pc:sldChg>
      <pc:sldChg chg="addSp delSp modSp mod">
        <pc:chgData name="Belén Bermejo Gálvez" userId="f1808d04-3c45-42c6-8782-2112856f2a66" providerId="ADAL" clId="{C67842A4-D504-48AB-9058-CC5F8EF9EB74}" dt="2024-12-04T10:38:16.436" v="42" actId="478"/>
        <pc:sldMkLst>
          <pc:docMk/>
          <pc:sldMk cId="556384190" sldId="338"/>
        </pc:sldMkLst>
      </pc:sldChg>
      <pc:sldChg chg="modSp mod">
        <pc:chgData name="Belén Bermejo Gálvez" userId="f1808d04-3c45-42c6-8782-2112856f2a66" providerId="ADAL" clId="{C67842A4-D504-48AB-9058-CC5F8EF9EB74}" dt="2024-12-04T10:36:28.471" v="23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C67842A4-D504-48AB-9058-CC5F8EF9EB74}" dt="2024-12-04T10:36:41.875" v="25" actId="14826"/>
        <pc:sldMkLst>
          <pc:docMk/>
          <pc:sldMk cId="4226424508" sldId="377"/>
        </pc:sldMkLst>
      </pc:sldChg>
      <pc:sldChg chg="modSp mod">
        <pc:chgData name="Belén Bermejo Gálvez" userId="f1808d04-3c45-42c6-8782-2112856f2a66" providerId="ADAL" clId="{C67842A4-D504-48AB-9058-CC5F8EF9EB74}" dt="2024-12-04T10:37:10.375" v="29" actId="14826"/>
        <pc:sldMkLst>
          <pc:docMk/>
          <pc:sldMk cId="133244687" sldId="378"/>
        </pc:sldMkLst>
      </pc:sldChg>
      <pc:sldChg chg="modSp mod">
        <pc:chgData name="Belén Bermejo Gálvez" userId="f1808d04-3c45-42c6-8782-2112856f2a66" providerId="ADAL" clId="{C67842A4-D504-48AB-9058-CC5F8EF9EB74}" dt="2024-12-04T10:37:19.391" v="31" actId="14826"/>
        <pc:sldMkLst>
          <pc:docMk/>
          <pc:sldMk cId="1485271109" sldId="591"/>
        </pc:sldMkLst>
      </pc:sldChg>
      <pc:sldChg chg="modSp mod">
        <pc:chgData name="Belén Bermejo Gálvez" userId="f1808d04-3c45-42c6-8782-2112856f2a66" providerId="ADAL" clId="{C67842A4-D504-48AB-9058-CC5F8EF9EB74}" dt="2024-12-04T10:39:18.722" v="48" actId="14826"/>
        <pc:sldMkLst>
          <pc:docMk/>
          <pc:sldMk cId="1092355877" sldId="593"/>
        </pc:sldMkLst>
      </pc:sldChg>
      <pc:sldChg chg="modSp mod">
        <pc:chgData name="Belén Bermejo Gálvez" userId="f1808d04-3c45-42c6-8782-2112856f2a66" providerId="ADAL" clId="{C67842A4-D504-48AB-9058-CC5F8EF9EB74}" dt="2024-12-04T10:38:56.967" v="46" actId="14826"/>
        <pc:sldMkLst>
          <pc:docMk/>
          <pc:sldMk cId="266343940" sldId="594"/>
        </pc:sldMkLst>
      </pc:sldChg>
      <pc:sldChg chg="del">
        <pc:chgData name="Belén Bermejo Gálvez" userId="f1808d04-3c45-42c6-8782-2112856f2a66" providerId="ADAL" clId="{C67842A4-D504-48AB-9058-CC5F8EF9EB74}" dt="2024-12-04T10:39:41.769" v="52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C67842A4-D504-48AB-9058-CC5F8EF9EB74}" dt="2024-12-04T10:39:52.494" v="54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C67842A4-D504-48AB-9058-CC5F8EF9EB74}" dt="2024-12-04T10:45:20.090" v="58" actId="47"/>
        <pc:sldMkLst>
          <pc:docMk/>
          <pc:sldMk cId="2080844025" sldId="611"/>
        </pc:sldMkLst>
      </pc:sldChg>
      <pc:sldChg chg="del">
        <pc:chgData name="Belén Bermejo Gálvez" userId="f1808d04-3c45-42c6-8782-2112856f2a66" providerId="ADAL" clId="{C67842A4-D504-48AB-9058-CC5F8EF9EB74}" dt="2024-12-04T10:40:02.835" v="56" actId="47"/>
        <pc:sldMkLst>
          <pc:docMk/>
          <pc:sldMk cId="3679213256" sldId="617"/>
        </pc:sldMkLst>
      </pc:sldChg>
      <pc:sldChg chg="del">
        <pc:chgData name="Belén Bermejo Gálvez" userId="f1808d04-3c45-42c6-8782-2112856f2a66" providerId="ADAL" clId="{C67842A4-D504-48AB-9058-CC5F8EF9EB74}" dt="2024-12-04T10:45:37.023" v="62" actId="47"/>
        <pc:sldMkLst>
          <pc:docMk/>
          <pc:sldMk cId="4163575214" sldId="655"/>
        </pc:sldMkLst>
      </pc:sldChg>
      <pc:sldChg chg="del">
        <pc:chgData name="Belén Bermejo Gálvez" userId="f1808d04-3c45-42c6-8782-2112856f2a66" providerId="ADAL" clId="{C67842A4-D504-48AB-9058-CC5F8EF9EB74}" dt="2024-12-04T10:39:32.084" v="50" actId="47"/>
        <pc:sldMkLst>
          <pc:docMk/>
          <pc:sldMk cId="385276344" sldId="656"/>
        </pc:sldMkLst>
      </pc:sldChg>
      <pc:sldChg chg="del">
        <pc:chgData name="Belén Bermejo Gálvez" userId="f1808d04-3c45-42c6-8782-2112856f2a66" providerId="ADAL" clId="{C67842A4-D504-48AB-9058-CC5F8EF9EB74}" dt="2024-12-04T10:35:47.911" v="16" actId="47"/>
        <pc:sldMkLst>
          <pc:docMk/>
          <pc:sldMk cId="708348372" sldId="659"/>
        </pc:sldMkLst>
      </pc:sldChg>
      <pc:sldChg chg="del">
        <pc:chgData name="Belén Bermejo Gálvez" userId="f1808d04-3c45-42c6-8782-2112856f2a66" providerId="ADAL" clId="{C67842A4-D504-48AB-9058-CC5F8EF9EB74}" dt="2024-12-04T10:36:07.001" v="20" actId="47"/>
        <pc:sldMkLst>
          <pc:docMk/>
          <pc:sldMk cId="4242988088" sldId="660"/>
        </pc:sldMkLst>
      </pc:sldChg>
      <pc:sldChg chg="modSp add mod modAnim">
        <pc:chgData name="Belén Bermejo Gálvez" userId="f1808d04-3c45-42c6-8782-2112856f2a66" providerId="ADAL" clId="{C67842A4-D504-48AB-9058-CC5F8EF9EB74}" dt="2024-12-04T11:06:24.554" v="86" actId="962"/>
        <pc:sldMkLst>
          <pc:docMk/>
          <pc:sldMk cId="3435900237" sldId="665"/>
        </pc:sldMkLst>
      </pc:sldChg>
      <pc:sldChg chg="add">
        <pc:chgData name="Belén Bermejo Gálvez" userId="f1808d04-3c45-42c6-8782-2112856f2a66" providerId="ADAL" clId="{C67842A4-D504-48AB-9058-CC5F8EF9EB74}" dt="2024-12-04T10:35:53.666" v="17"/>
        <pc:sldMkLst>
          <pc:docMk/>
          <pc:sldMk cId="670890628" sldId="666"/>
        </pc:sldMkLst>
      </pc:sldChg>
      <pc:sldChg chg="add">
        <pc:chgData name="Belén Bermejo Gálvez" userId="f1808d04-3c45-42c6-8782-2112856f2a66" providerId="ADAL" clId="{C67842A4-D504-48AB-9058-CC5F8EF9EB74}" dt="2024-12-04T10:36:03.847" v="19"/>
        <pc:sldMkLst>
          <pc:docMk/>
          <pc:sldMk cId="3316851170" sldId="667"/>
        </pc:sldMkLst>
      </pc:sldChg>
      <pc:sldChg chg="add">
        <pc:chgData name="Belén Bermejo Gálvez" userId="f1808d04-3c45-42c6-8782-2112856f2a66" providerId="ADAL" clId="{C67842A4-D504-48AB-9058-CC5F8EF9EB74}" dt="2024-12-04T10:36:18.418" v="21"/>
        <pc:sldMkLst>
          <pc:docMk/>
          <pc:sldMk cId="1580692803" sldId="668"/>
        </pc:sldMkLst>
      </pc:sldChg>
      <pc:sldChg chg="add">
        <pc:chgData name="Belén Bermejo Gálvez" userId="f1808d04-3c45-42c6-8782-2112856f2a66" providerId="ADAL" clId="{C67842A4-D504-48AB-9058-CC5F8EF9EB74}" dt="2024-12-04T10:39:39.152" v="51"/>
        <pc:sldMkLst>
          <pc:docMk/>
          <pc:sldMk cId="48880482" sldId="669"/>
        </pc:sldMkLst>
      </pc:sldChg>
      <pc:sldChg chg="add">
        <pc:chgData name="Belén Bermejo Gálvez" userId="f1808d04-3c45-42c6-8782-2112856f2a66" providerId="ADAL" clId="{C67842A4-D504-48AB-9058-CC5F8EF9EB74}" dt="2024-12-04T10:39:49.509" v="53"/>
        <pc:sldMkLst>
          <pc:docMk/>
          <pc:sldMk cId="2011771982" sldId="670"/>
        </pc:sldMkLst>
      </pc:sldChg>
      <pc:sldChg chg="add">
        <pc:chgData name="Belén Bermejo Gálvez" userId="f1808d04-3c45-42c6-8782-2112856f2a66" providerId="ADAL" clId="{C67842A4-D504-48AB-9058-CC5F8EF9EB74}" dt="2024-12-04T10:39:59.830" v="55"/>
        <pc:sldMkLst>
          <pc:docMk/>
          <pc:sldMk cId="4053013863" sldId="671"/>
        </pc:sldMkLst>
      </pc:sldChg>
      <pc:sldChg chg="add">
        <pc:chgData name="Belén Bermejo Gálvez" userId="f1808d04-3c45-42c6-8782-2112856f2a66" providerId="ADAL" clId="{C67842A4-D504-48AB-9058-CC5F8EF9EB74}" dt="2024-12-04T10:45:17.148" v="57"/>
        <pc:sldMkLst>
          <pc:docMk/>
          <pc:sldMk cId="3651018551" sldId="672"/>
        </pc:sldMkLst>
      </pc:sldChg>
    </pc:docChg>
  </pc:docChgLst>
  <pc:docChgLst>
    <pc:chgData name="Belén Bermejo Gálvez" userId="f1808d04-3c45-42c6-8782-2112856f2a66" providerId="ADAL" clId="{EDB73B75-71FC-4CFC-BD88-2752FF583402}"/>
    <pc:docChg chg="delSld modSld">
      <pc:chgData name="Belén Bermejo Gálvez" userId="f1808d04-3c45-42c6-8782-2112856f2a66" providerId="ADAL" clId="{EDB73B75-71FC-4CFC-BD88-2752FF583402}" dt="2025-03-26T09:47:15.976" v="2"/>
      <pc:docMkLst>
        <pc:docMk/>
      </pc:docMkLst>
      <pc:sldChg chg="del">
        <pc:chgData name="Belén Bermejo Gálvez" userId="f1808d04-3c45-42c6-8782-2112856f2a66" providerId="ADAL" clId="{EDB73B75-71FC-4CFC-BD88-2752FF583402}" dt="2025-03-26T09:47:02.209" v="1" actId="47"/>
        <pc:sldMkLst>
          <pc:docMk/>
          <pc:sldMk cId="4164099481" sldId="331"/>
        </pc:sldMkLst>
      </pc:sldChg>
      <pc:sldChg chg="addSp modSp mod">
        <pc:chgData name="Belén Bermejo Gálvez" userId="f1808d04-3c45-42c6-8782-2112856f2a66" providerId="ADAL" clId="{EDB73B75-71FC-4CFC-BD88-2752FF583402}" dt="2025-03-26T09:47:15.976" v="2"/>
        <pc:sldMkLst>
          <pc:docMk/>
          <pc:sldMk cId="4226424508" sldId="377"/>
        </pc:sldMkLst>
        <pc:spChg chg="mod">
          <ac:chgData name="Belén Bermejo Gálvez" userId="f1808d04-3c45-42c6-8782-2112856f2a66" providerId="ADAL" clId="{EDB73B75-71FC-4CFC-BD88-2752FF583402}" dt="2025-03-26T09:47:15.976" v="2"/>
          <ac:spMkLst>
            <pc:docMk/>
            <pc:sldMk cId="4226424508" sldId="377"/>
            <ac:spMk id="6" creationId="{CD0E7B28-5DAA-65AF-1503-3CE525593388}"/>
          </ac:spMkLst>
        </pc:spChg>
        <pc:spChg chg="mod">
          <ac:chgData name="Belén Bermejo Gálvez" userId="f1808d04-3c45-42c6-8782-2112856f2a66" providerId="ADAL" clId="{EDB73B75-71FC-4CFC-BD88-2752FF583402}" dt="2025-03-26T09:46:59.111" v="0" actId="1076"/>
          <ac:spMkLst>
            <pc:docMk/>
            <pc:sldMk cId="4226424508" sldId="377"/>
            <ac:spMk id="8" creationId="{94BC8914-82CF-4FB0-AFD8-906871D65C13}"/>
          </ac:spMkLst>
        </pc:spChg>
        <pc:grpChg chg="add mod">
          <ac:chgData name="Belén Bermejo Gálvez" userId="f1808d04-3c45-42c6-8782-2112856f2a66" providerId="ADAL" clId="{EDB73B75-71FC-4CFC-BD88-2752FF583402}" dt="2025-03-26T09:47:15.976" v="2"/>
          <ac:grpSpMkLst>
            <pc:docMk/>
            <pc:sldMk cId="4226424508" sldId="377"/>
            <ac:grpSpMk id="5" creationId="{06A7D35D-0A28-316D-D3E5-0F6C84242879}"/>
          </ac:grpSpMkLst>
        </pc:grpChg>
        <pc:picChg chg="mod">
          <ac:chgData name="Belén Bermejo Gálvez" userId="f1808d04-3c45-42c6-8782-2112856f2a66" providerId="ADAL" clId="{EDB73B75-71FC-4CFC-BD88-2752FF583402}" dt="2025-03-26T09:47:15.976" v="2"/>
          <ac:picMkLst>
            <pc:docMk/>
            <pc:sldMk cId="4226424508" sldId="377"/>
            <ac:picMk id="7" creationId="{A4993322-AA7E-3B9B-820A-25C01E3D8E46}"/>
          </ac:picMkLst>
        </pc:picChg>
        <pc:picChg chg="mod">
          <ac:chgData name="Belén Bermejo Gálvez" userId="f1808d04-3c45-42c6-8782-2112856f2a66" providerId="ADAL" clId="{EDB73B75-71FC-4CFC-BD88-2752FF583402}" dt="2025-03-26T09:46:59.111" v="0" actId="1076"/>
          <ac:picMkLst>
            <pc:docMk/>
            <pc:sldMk cId="4226424508" sldId="377"/>
            <ac:picMk id="12" creationId="{D60CE117-E8AC-4B70-A4D0-3C991BB9081D}"/>
          </ac:picMkLst>
        </pc:picChg>
      </pc:sldChg>
    </pc:docChg>
  </pc:docChgLst>
  <pc:docChgLst>
    <pc:chgData name="Max Aragall Borràs" userId="87e097e4-5d98-43bc-9596-3648e60b41d0" providerId="ADAL" clId="{077E50A5-4588-4528-879B-DEF9366D5F66}"/>
    <pc:docChg chg="undo custSel addSld delSld modSld sldOrd">
      <pc:chgData name="Max Aragall Borràs" userId="87e097e4-5d98-43bc-9596-3648e60b41d0" providerId="ADAL" clId="{077E50A5-4588-4528-879B-DEF9366D5F66}" dt="2022-12-22T09:59:48.911" v="256" actId="20577"/>
      <pc:docMkLst>
        <pc:docMk/>
      </pc:docMkLst>
      <pc:sldChg chg="addSp delSp modSp mod">
        <pc:chgData name="Max Aragall Borràs" userId="87e097e4-5d98-43bc-9596-3648e60b41d0" providerId="ADAL" clId="{077E50A5-4588-4528-879B-DEF9366D5F66}" dt="2022-12-21T10:03:30.234" v="202"/>
        <pc:sldMkLst>
          <pc:docMk/>
          <pc:sldMk cId="4164099481" sldId="331"/>
        </pc:sldMkLst>
      </pc:sldChg>
      <pc:sldChg chg="addSp delSp modSp mod ord modAnim">
        <pc:chgData name="Max Aragall Borràs" userId="87e097e4-5d98-43bc-9596-3648e60b41d0" providerId="ADAL" clId="{077E50A5-4588-4528-879B-DEF9366D5F66}" dt="2022-12-22T09:59:48.911" v="256" actId="20577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077E50A5-4588-4528-879B-DEF9366D5F66}" dt="2022-12-21T10:05:47.254" v="212"/>
        <pc:sldMkLst>
          <pc:docMk/>
          <pc:sldMk cId="556384190" sldId="338"/>
        </pc:sldMkLst>
      </pc:sldChg>
      <pc:sldChg chg="addSp delSp modSp mod delAnim modAnim">
        <pc:chgData name="Max Aragall Borràs" userId="87e097e4-5d98-43bc-9596-3648e60b41d0" providerId="ADAL" clId="{077E50A5-4588-4528-879B-DEF9366D5F66}" dt="2022-12-20T09:30:57.780" v="13" actId="20577"/>
        <pc:sldMkLst>
          <pc:docMk/>
          <pc:sldMk cId="3843106006" sldId="342"/>
        </pc:sldMkLst>
      </pc:sldChg>
      <pc:sldChg chg="addSp modSp mod">
        <pc:chgData name="Max Aragall Borràs" userId="87e097e4-5d98-43bc-9596-3648e60b41d0" providerId="ADAL" clId="{077E50A5-4588-4528-879B-DEF9366D5F66}" dt="2022-12-20T11:42:34.471" v="122" actId="18131"/>
        <pc:sldMkLst>
          <pc:docMk/>
          <pc:sldMk cId="2902783971" sldId="369"/>
        </pc:sldMkLst>
      </pc:sldChg>
      <pc:sldChg chg="addSp delSp modSp mod">
        <pc:chgData name="Max Aragall Borràs" userId="87e097e4-5d98-43bc-9596-3648e60b41d0" providerId="ADAL" clId="{077E50A5-4588-4528-879B-DEF9366D5F66}" dt="2022-12-21T10:03:18.665" v="200"/>
        <pc:sldMkLst>
          <pc:docMk/>
          <pc:sldMk cId="4226424508" sldId="377"/>
        </pc:sldMkLst>
      </pc:sldChg>
      <pc:sldChg chg="addSp delSp modSp mod modAnim">
        <pc:chgData name="Max Aragall Borràs" userId="87e097e4-5d98-43bc-9596-3648e60b41d0" providerId="ADAL" clId="{077E50A5-4588-4528-879B-DEF9366D5F66}" dt="2022-12-21T10:04:31.395" v="206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077E50A5-4588-4528-879B-DEF9366D5F66}" dt="2022-12-21T10:04:59.444" v="208"/>
        <pc:sldMkLst>
          <pc:docMk/>
          <pc:sldMk cId="1485271109" sldId="591"/>
        </pc:sldMkLst>
      </pc:sldChg>
      <pc:sldChg chg="addSp delSp modSp add del mod">
        <pc:chgData name="Max Aragall Borràs" userId="87e097e4-5d98-43bc-9596-3648e60b41d0" providerId="ADAL" clId="{077E50A5-4588-4528-879B-DEF9366D5F66}" dt="2022-12-22T09:59:27.904" v="255" actId="47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077E50A5-4588-4528-879B-DEF9366D5F66}" dt="2022-12-21T10:06:49.738" v="218"/>
        <pc:sldMkLst>
          <pc:docMk/>
          <pc:sldMk cId="1092355877" sldId="593"/>
        </pc:sldMkLst>
      </pc:sldChg>
      <pc:sldChg chg="addSp delSp modSp mod ord modAnim">
        <pc:chgData name="Max Aragall Borràs" userId="87e097e4-5d98-43bc-9596-3648e60b41d0" providerId="ADAL" clId="{077E50A5-4588-4528-879B-DEF9366D5F66}" dt="2022-12-21T10:06:36.644" v="216"/>
        <pc:sldMkLst>
          <pc:docMk/>
          <pc:sldMk cId="266343940" sldId="594"/>
        </pc:sldMkLst>
      </pc:sldChg>
    </pc:docChg>
  </pc:docChgLst>
  <pc:docChgLst>
    <pc:chgData name="Belén Bermejo Gálvez" userId="f1808d04-3c45-42c6-8782-2112856f2a66" providerId="ADAL" clId="{40F30DFD-30A9-4DCA-A2CA-3907971FAD8A}"/>
    <pc:docChg chg="custSel modSld">
      <pc:chgData name="Belén Bermejo Gálvez" userId="f1808d04-3c45-42c6-8782-2112856f2a66" providerId="ADAL" clId="{40F30DFD-30A9-4DCA-A2CA-3907971FAD8A}" dt="2025-01-23T09:45:54.696" v="1"/>
      <pc:docMkLst>
        <pc:docMk/>
      </pc:docMkLst>
      <pc:sldChg chg="addSp delSp modSp mod delAnim modAnim">
        <pc:chgData name="Belén Bermejo Gálvez" userId="f1808d04-3c45-42c6-8782-2112856f2a66" providerId="ADAL" clId="{40F30DFD-30A9-4DCA-A2CA-3907971FAD8A}" dt="2025-01-23T09:45:54.696" v="1"/>
        <pc:sldMkLst>
          <pc:docMk/>
          <pc:sldMk cId="4164099481" sldId="331"/>
        </pc:sldMkLst>
        <pc:spChg chg="add mod">
          <ac:chgData name="Belén Bermejo Gálvez" userId="f1808d04-3c45-42c6-8782-2112856f2a66" providerId="ADAL" clId="{40F30DFD-30A9-4DCA-A2CA-3907971FAD8A}" dt="2025-01-23T09:45:54.696" v="1"/>
          <ac:spMkLst>
            <pc:docMk/>
            <pc:sldMk cId="4164099481" sldId="331"/>
            <ac:spMk id="6" creationId="{1FE0EE98-43A1-8F96-25EC-A472B42BF160}"/>
          </ac:spMkLst>
        </pc:spChg>
        <pc:picChg chg="add mod">
          <ac:chgData name="Belén Bermejo Gálvez" userId="f1808d04-3c45-42c6-8782-2112856f2a66" providerId="ADAL" clId="{40F30DFD-30A9-4DCA-A2CA-3907971FAD8A}" dt="2025-01-23T09:45:54.696" v="1"/>
          <ac:picMkLst>
            <pc:docMk/>
            <pc:sldMk cId="4164099481" sldId="331"/>
            <ac:picMk id="8" creationId="{FF0214DD-0923-8C0C-62DA-FA3841732299}"/>
          </ac:picMkLst>
        </pc:picChg>
      </pc:sldChg>
    </pc:docChg>
  </pc:docChgLst>
  <pc:docChgLst>
    <pc:chgData name="Max Aragall Borràs" userId="87e097e4-5d98-43bc-9596-3648e60b41d0" providerId="ADAL" clId="{D6FFD93B-2C71-4419-9E85-BF36B776BAA2}"/>
    <pc:docChg chg="modSld">
      <pc:chgData name="Max Aragall Borràs" userId="87e097e4-5d98-43bc-9596-3648e60b41d0" providerId="ADAL" clId="{D6FFD93B-2C71-4419-9E85-BF36B776BAA2}" dt="2022-12-20T09:28:14.117" v="109" actId="20577"/>
      <pc:docMkLst>
        <pc:docMk/>
      </pc:docMkLst>
      <pc:sldChg chg="modSp">
        <pc:chgData name="Max Aragall Borràs" userId="87e097e4-5d98-43bc-9596-3648e60b41d0" providerId="ADAL" clId="{D6FFD93B-2C71-4419-9E85-BF36B776BAA2}" dt="2022-12-20T09:17:18.776" v="57" actId="20577"/>
        <pc:sldMkLst>
          <pc:docMk/>
          <pc:sldMk cId="4176253884" sldId="336"/>
        </pc:sldMkLst>
      </pc:sldChg>
      <pc:sldChg chg="modSp mod">
        <pc:chgData name="Max Aragall Borràs" userId="87e097e4-5d98-43bc-9596-3648e60b41d0" providerId="ADAL" clId="{D6FFD93B-2C71-4419-9E85-BF36B776BAA2}" dt="2022-12-20T09:15:37.441" v="10" actId="1076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D6FFD93B-2C71-4419-9E85-BF36B776BAA2}" dt="2022-12-20T09:15:50.045" v="20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D6FFD93B-2C71-4419-9E85-BF36B776BAA2}" dt="2022-12-20T09:16:29.886" v="46" actId="20577"/>
        <pc:sldMkLst>
          <pc:docMk/>
          <pc:sldMk cId="4226424508" sldId="377"/>
        </pc:sldMkLst>
      </pc:sldChg>
      <pc:sldChg chg="modSp modAnim">
        <pc:chgData name="Max Aragall Borràs" userId="87e097e4-5d98-43bc-9596-3648e60b41d0" providerId="ADAL" clId="{D6FFD93B-2C71-4419-9E85-BF36B776BAA2}" dt="2022-12-20T09:28:14.117" v="109" actId="20577"/>
        <pc:sldMkLst>
          <pc:docMk/>
          <pc:sldMk cId="133244687" sldId="378"/>
        </pc:sldMkLst>
      </pc:sldChg>
      <pc:sldChg chg="modSp mod">
        <pc:chgData name="Max Aragall Borràs" userId="87e097e4-5d98-43bc-9596-3648e60b41d0" providerId="ADAL" clId="{D6FFD93B-2C71-4419-9E85-BF36B776BAA2}" dt="2022-12-20T09:18:17.201" v="61" actId="20577"/>
        <pc:sldMkLst>
          <pc:docMk/>
          <pc:sldMk cId="1485271109" sldId="591"/>
        </pc:sldMkLst>
      </pc:sldChg>
      <pc:sldChg chg="modSp">
        <pc:chgData name="Max Aragall Borràs" userId="87e097e4-5d98-43bc-9596-3648e60b41d0" providerId="ADAL" clId="{D6FFD93B-2C71-4419-9E85-BF36B776BAA2}" dt="2022-12-20T09:18:40.325" v="63" actId="20577"/>
        <pc:sldMkLst>
          <pc:docMk/>
          <pc:sldMk cId="1540172325" sldId="592"/>
        </pc:sldMkLst>
      </pc:sldChg>
      <pc:sldChg chg="modSp modAnim">
        <pc:chgData name="Max Aragall Borràs" userId="87e097e4-5d98-43bc-9596-3648e60b41d0" providerId="ADAL" clId="{D6FFD93B-2C71-4419-9E85-BF36B776BAA2}" dt="2022-12-20T09:20:13.575" v="75"/>
        <pc:sldMkLst>
          <pc:docMk/>
          <pc:sldMk cId="1092355877" sldId="593"/>
        </pc:sldMkLst>
      </pc:sldChg>
      <pc:sldChg chg="modSp modAnim">
        <pc:chgData name="Max Aragall Borràs" userId="87e097e4-5d98-43bc-9596-3648e60b41d0" providerId="ADAL" clId="{D6FFD93B-2C71-4419-9E85-BF36B776BAA2}" dt="2022-12-20T09:21:01.957" v="85" actId="20577"/>
        <pc:sldMkLst>
          <pc:docMk/>
          <pc:sldMk cId="266343940" sldId="5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0929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602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6686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325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65082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1012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9342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21825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2600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869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3581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8511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8109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561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bioquimica-1216708251447.html?param1=123140088650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bioquimica-1216708251447.html?param1=123140088650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bioquimica-1216708251447.html?param1=1231400886500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4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bioquimica-1216708253769.html?param1=1231400886500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bioquimica-1216708253769.html?param1=123140088650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bioquimica-1345467811493.html?param1=1231400886500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bioquimica-1345467811508.html?param1=1231400886500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bioquimica-1345467811493.html?param1=1231400886500" TargetMode="External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Bioquímica&#10;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5816808"/>
            <a:ext cx="4048049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Bioquímica</a:t>
            </a: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39F8DD4D-C0E1-7B94-EF67-5A64419B3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71" t="8181" r="-71" b="69554"/>
          <a:stretch/>
        </p:blipFill>
        <p:spPr>
          <a:xfrm>
            <a:off x="0" y="-57150"/>
            <a:ext cx="9150502" cy="135731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961451"/>
            <a:ext cx="7123660" cy="309596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>
                <a:latin typeface="Arial"/>
                <a:cs typeface="Arial"/>
              </a:rPr>
              <a:t>Estudiaras una disciplina que obre la </a:t>
            </a:r>
            <a:r>
              <a:rPr lang="es-ES" sz="1600" dirty="0" err="1">
                <a:latin typeface="Arial"/>
                <a:cs typeface="Arial"/>
              </a:rPr>
              <a:t>possibilitat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millores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tècniques</a:t>
            </a:r>
            <a:r>
              <a:rPr lang="es-ES" sz="1600" dirty="0">
                <a:latin typeface="Arial"/>
                <a:cs typeface="Arial"/>
              </a:rPr>
              <a:t> que es poden aplicar en </a:t>
            </a:r>
            <a:r>
              <a:rPr lang="es-ES" sz="1600" dirty="0" err="1">
                <a:latin typeface="Arial"/>
                <a:cs typeface="Arial"/>
              </a:rPr>
              <a:t>camps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molt</a:t>
            </a:r>
            <a:r>
              <a:rPr lang="es-ES" sz="1600" dirty="0">
                <a:latin typeface="Arial"/>
                <a:cs typeface="Arial"/>
              </a:rPr>
              <a:t> diversos, des de la </a:t>
            </a:r>
            <a:r>
              <a:rPr lang="es-ES" sz="1600" dirty="0" err="1">
                <a:latin typeface="Arial"/>
                <a:cs typeface="Arial"/>
              </a:rPr>
              <a:t>indústria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farmacèutica</a:t>
            </a:r>
            <a:r>
              <a:rPr lang="es-ES" sz="1600" dirty="0">
                <a:latin typeface="Arial"/>
                <a:cs typeface="Arial"/>
              </a:rPr>
              <a:t> i el </a:t>
            </a:r>
            <a:r>
              <a:rPr lang="es-ES" sz="1600" dirty="0" err="1">
                <a:latin typeface="Arial"/>
                <a:cs typeface="Arial"/>
              </a:rPr>
              <a:t>diagnòstic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l'anàlisi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clínics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fins</a:t>
            </a:r>
            <a:r>
              <a:rPr lang="es-ES" sz="1600" dirty="0">
                <a:latin typeface="Arial"/>
                <a:cs typeface="Arial"/>
              </a:rPr>
              <a:t> a </a:t>
            </a:r>
            <a:r>
              <a:rPr lang="es-ES" sz="1600" dirty="0" err="1">
                <a:latin typeface="Arial"/>
                <a:cs typeface="Arial"/>
              </a:rPr>
              <a:t>l’alimentació</a:t>
            </a:r>
            <a:r>
              <a:rPr lang="es-ES" sz="1600" dirty="0">
                <a:latin typeface="Arial"/>
                <a:cs typeface="Arial"/>
              </a:rPr>
              <a:t> i el </a:t>
            </a:r>
            <a:r>
              <a:rPr lang="es-ES" sz="1600" dirty="0" err="1">
                <a:latin typeface="Arial"/>
                <a:cs typeface="Arial"/>
              </a:rPr>
              <a:t>medi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ambient</a:t>
            </a:r>
            <a:r>
              <a:rPr lang="es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>
                <a:latin typeface="Arial"/>
                <a:cs typeface="Arial"/>
              </a:rPr>
              <a:t>El </a:t>
            </a:r>
            <a:r>
              <a:rPr lang="es-ES" sz="1600" dirty="0" err="1">
                <a:latin typeface="Arial"/>
                <a:cs typeface="Arial"/>
              </a:rPr>
              <a:t>grau</a:t>
            </a:r>
            <a:r>
              <a:rPr lang="es-ES" sz="1600" dirty="0">
                <a:latin typeface="Arial"/>
                <a:cs typeface="Arial"/>
              </a:rPr>
              <a:t> proporciona una </a:t>
            </a:r>
            <a:r>
              <a:rPr lang="es-ES" sz="1600" dirty="0" err="1">
                <a:latin typeface="Arial"/>
                <a:cs typeface="Arial"/>
              </a:rPr>
              <a:t>formació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bàsica</a:t>
            </a:r>
            <a:r>
              <a:rPr lang="es-ES" sz="1600" dirty="0">
                <a:latin typeface="Arial"/>
                <a:cs typeface="Arial"/>
              </a:rPr>
              <a:t> en </a:t>
            </a:r>
            <a:r>
              <a:rPr lang="es-ES" sz="1600" dirty="0" err="1">
                <a:latin typeface="Arial"/>
                <a:cs typeface="Arial"/>
              </a:rPr>
              <a:t>matemàtiques</a:t>
            </a:r>
            <a:r>
              <a:rPr lang="es-ES" sz="1600" dirty="0">
                <a:latin typeface="Arial"/>
                <a:cs typeface="Arial"/>
              </a:rPr>
              <a:t>, física i química; </a:t>
            </a:r>
            <a:r>
              <a:rPr lang="es-ES" sz="1600" dirty="0" err="1">
                <a:latin typeface="Arial"/>
                <a:cs typeface="Arial"/>
              </a:rPr>
              <a:t>continguts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biològics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bàsics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especialment</a:t>
            </a:r>
            <a:r>
              <a:rPr lang="es-ES" sz="1600" dirty="0">
                <a:latin typeface="Arial"/>
                <a:cs typeface="Arial"/>
              </a:rPr>
              <a:t> en el </a:t>
            </a:r>
            <a:r>
              <a:rPr lang="es-ES" sz="1600" dirty="0" err="1">
                <a:latin typeface="Arial"/>
                <a:cs typeface="Arial"/>
              </a:rPr>
              <a:t>marc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cel·lular</a:t>
            </a:r>
            <a:r>
              <a:rPr lang="es-ES" sz="1600" dirty="0">
                <a:latin typeface="Arial"/>
                <a:cs typeface="Arial"/>
              </a:rPr>
              <a:t> i molecular; </a:t>
            </a:r>
            <a:r>
              <a:rPr lang="es-ES" sz="1600" dirty="0" err="1">
                <a:latin typeface="Arial"/>
                <a:cs typeface="Arial"/>
              </a:rPr>
              <a:t>coneixements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generals</a:t>
            </a:r>
            <a:r>
              <a:rPr lang="es-ES" sz="1600" dirty="0">
                <a:latin typeface="Arial"/>
                <a:cs typeface="Arial"/>
              </a:rPr>
              <a:t> de les </a:t>
            </a:r>
            <a:r>
              <a:rPr lang="es-ES" sz="1600" dirty="0" err="1">
                <a:latin typeface="Arial"/>
                <a:cs typeface="Arial"/>
              </a:rPr>
              <a:t>diferents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àrees</a:t>
            </a:r>
            <a:r>
              <a:rPr lang="es-ES" sz="1600" dirty="0">
                <a:latin typeface="Arial"/>
                <a:cs typeface="Arial"/>
              </a:rPr>
              <a:t> de la bioquímica, </a:t>
            </a:r>
            <a:r>
              <a:rPr lang="es-ES" sz="1600" dirty="0" err="1">
                <a:latin typeface="Arial"/>
                <a:cs typeface="Arial"/>
              </a:rPr>
              <a:t>com</a:t>
            </a:r>
            <a:r>
              <a:rPr lang="es-ES" sz="1600" dirty="0">
                <a:latin typeface="Arial"/>
                <a:cs typeface="Arial"/>
              </a:rPr>
              <a:t> ara </a:t>
            </a:r>
            <a:r>
              <a:rPr lang="es-ES" sz="1600" dirty="0" err="1">
                <a:latin typeface="Arial"/>
                <a:cs typeface="Arial"/>
              </a:rPr>
              <a:t>l’enginyeria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proteïnes</a:t>
            </a:r>
            <a:r>
              <a:rPr lang="es-ES" sz="1600" dirty="0">
                <a:latin typeface="Arial"/>
                <a:cs typeface="Arial"/>
              </a:rPr>
              <a:t>, la </a:t>
            </a:r>
            <a:r>
              <a:rPr lang="es-ES" sz="1600" dirty="0" err="1">
                <a:latin typeface="Arial"/>
                <a:cs typeface="Arial"/>
              </a:rPr>
              <a:t>regulació</a:t>
            </a:r>
            <a:r>
              <a:rPr lang="es-ES" sz="1600" dirty="0">
                <a:latin typeface="Arial"/>
                <a:cs typeface="Arial"/>
              </a:rPr>
              <a:t> del </a:t>
            </a:r>
            <a:r>
              <a:rPr lang="es-ES" sz="1600" dirty="0" err="1">
                <a:latin typeface="Arial"/>
                <a:cs typeface="Arial"/>
              </a:rPr>
              <a:t>metabolisme</a:t>
            </a:r>
            <a:r>
              <a:rPr lang="es-ES" sz="1600" dirty="0">
                <a:latin typeface="Arial"/>
                <a:cs typeface="Arial"/>
              </a:rPr>
              <a:t>, la bioenergética…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A2AAC17-DB05-45D2-AEE1-CBA4B0CC2F6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hlinkClick r:id="rId4"/>
            <a:extLst>
              <a:ext uri="{FF2B5EF4-FFF2-40B4-BE49-F238E27FC236}">
                <a16:creationId xmlns:a16="http://schemas.microsoft.com/office/drawing/2014/main" id="{68BCA209-2E14-4D32-8008-25AD1CEB1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CBC7F062-58CE-6FEC-4056-93FA05F538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EF6115D3-D618-4435-8787-85EC29E41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71" t="8181" r="-71" b="69554"/>
          <a:stretch/>
        </p:blipFill>
        <p:spPr>
          <a:xfrm>
            <a:off x="0" y="-57150"/>
            <a:ext cx="9150502" cy="135731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93745"/>
            <a:ext cx="7123660" cy="29549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Investigació</a:t>
            </a:r>
            <a:r>
              <a:rPr lang="es-ES" sz="1600" dirty="0">
                <a:latin typeface="Arial"/>
                <a:cs typeface="Arial"/>
              </a:rPr>
              <a:t> en </a:t>
            </a:r>
            <a:r>
              <a:rPr lang="es-ES" sz="1600" dirty="0" err="1">
                <a:latin typeface="Arial"/>
                <a:cs typeface="Arial"/>
              </a:rPr>
              <a:t>els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sectors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públic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privat</a:t>
            </a:r>
            <a:r>
              <a:rPr lang="es-ES" sz="1600" dirty="0">
                <a:latin typeface="Arial"/>
                <a:cs typeface="Arial"/>
              </a:rPr>
              <a:t>, en centres de recerca o en </a:t>
            </a:r>
            <a:r>
              <a:rPr lang="es-ES" sz="1600" dirty="0" err="1">
                <a:latin typeface="Arial"/>
                <a:cs typeface="Arial"/>
              </a:rPr>
              <a:t>empreses</a:t>
            </a:r>
            <a:r>
              <a:rPr lang="es-ES" sz="1600" dirty="0">
                <a:latin typeface="Arial"/>
                <a:cs typeface="Arial"/>
              </a:rPr>
              <a:t> relacionades </a:t>
            </a:r>
            <a:r>
              <a:rPr lang="es-ES" sz="1600" dirty="0" err="1">
                <a:latin typeface="Arial"/>
                <a:cs typeface="Arial"/>
              </a:rPr>
              <a:t>amb</a:t>
            </a:r>
            <a:r>
              <a:rPr lang="es-ES" sz="1600" dirty="0">
                <a:latin typeface="Arial"/>
                <a:cs typeface="Arial"/>
              </a:rPr>
              <a:t> la bioquímica </a:t>
            </a:r>
            <a:r>
              <a:rPr lang="es-ES" sz="1600" dirty="0" err="1">
                <a:latin typeface="Arial"/>
                <a:cs typeface="Arial"/>
              </a:rPr>
              <a:t>farmacèutica</a:t>
            </a:r>
            <a:r>
              <a:rPr lang="es-ES" sz="1600" dirty="0">
                <a:latin typeface="Arial"/>
                <a:cs typeface="Arial"/>
              </a:rPr>
              <a:t>, la </a:t>
            </a:r>
            <a:r>
              <a:rPr lang="es-ES" sz="1600" dirty="0" err="1">
                <a:latin typeface="Arial"/>
                <a:cs typeface="Arial"/>
              </a:rPr>
              <a:t>cosmètica</a:t>
            </a:r>
            <a:r>
              <a:rPr lang="es-ES" sz="1600" dirty="0">
                <a:latin typeface="Arial"/>
                <a:cs typeface="Arial"/>
              </a:rPr>
              <a:t>, la química, la </a:t>
            </a:r>
            <a:r>
              <a:rPr lang="es-ES" sz="1600" dirty="0" err="1">
                <a:latin typeface="Arial"/>
                <a:cs typeface="Arial"/>
              </a:rPr>
              <a:t>biotecnologia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l'agroalimentària</a:t>
            </a:r>
            <a:r>
              <a:rPr lang="es-ES" sz="1600" dirty="0">
                <a:latin typeface="Arial"/>
                <a:cs typeface="Arial"/>
              </a:rPr>
              <a:t> i la clínica.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Gestió, producció, control de qualitat, màrqueting i vendes en empreses biotecnològiques (farmacèutiques, agroalimentàries, mediambientals).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Desenvolupament de producte i projectes en empreses biotecnològiques i al sector biosanitari (anàlisis clíniques, diagnòstic molecular, desenvolupament i seguiment de noves teràpies).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7FE9184-5BD7-5C92-4346-9AC2DE3EE1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50550605-7B95-CD89-C8F6-021BC4756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71" t="8181" r="-71" b="69554"/>
          <a:stretch/>
        </p:blipFill>
        <p:spPr>
          <a:xfrm>
            <a:off x="0" y="-57150"/>
            <a:ext cx="9150502" cy="135731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49015"/>
            <a:ext cx="7123660" cy="213416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 err="1">
                <a:latin typeface="Arial"/>
                <a:cs typeface="Arial"/>
              </a:rPr>
              <a:t>Docència</a:t>
            </a:r>
            <a:r>
              <a:rPr lang="fr-FR" sz="1600" dirty="0">
                <a:latin typeface="Arial"/>
                <a:cs typeface="Arial"/>
              </a:rPr>
              <a:t> en l'</a:t>
            </a:r>
            <a:r>
              <a:rPr lang="fr-FR" sz="1600" dirty="0" err="1">
                <a:latin typeface="Arial"/>
                <a:cs typeface="Arial"/>
              </a:rPr>
              <a:t>ensenyament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secundari</a:t>
            </a:r>
            <a:r>
              <a:rPr lang="fr-FR" sz="1600" dirty="0">
                <a:latin typeface="Arial"/>
                <a:cs typeface="Arial"/>
              </a:rPr>
              <a:t>, </a:t>
            </a:r>
            <a:r>
              <a:rPr lang="fr-FR" sz="1600" dirty="0" err="1">
                <a:latin typeface="Arial"/>
                <a:cs typeface="Arial"/>
              </a:rPr>
              <a:t>escoles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tècniques</a:t>
            </a:r>
            <a:r>
              <a:rPr lang="fr-FR" sz="1600" dirty="0">
                <a:latin typeface="Arial"/>
                <a:cs typeface="Arial"/>
              </a:rPr>
              <a:t>, </a:t>
            </a:r>
            <a:r>
              <a:rPr lang="fr-FR" sz="1600" dirty="0" err="1">
                <a:latin typeface="Arial"/>
                <a:cs typeface="Arial"/>
              </a:rPr>
              <a:t>escoles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universitàries</a:t>
            </a:r>
            <a:r>
              <a:rPr lang="fr-FR" sz="1600" dirty="0">
                <a:latin typeface="Arial"/>
                <a:cs typeface="Arial"/>
              </a:rPr>
              <a:t> i </a:t>
            </a:r>
            <a:r>
              <a:rPr lang="fr-FR" sz="1600" dirty="0" err="1">
                <a:latin typeface="Arial"/>
                <a:cs typeface="Arial"/>
              </a:rPr>
              <a:t>universitats</a:t>
            </a:r>
            <a:r>
              <a:rPr lang="fr-FR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Assessoria científica, professionals experts en documentació, informació i divulgació de la bioquímica i dels seus avenços en gabinets de comunicació, empreses, fundacions científiques, mitjans de comunicació, etc.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C63F5916-4D3B-43A9-BC05-55AE2B38A740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5"/>
            <a:extLst>
              <a:ext uri="{FF2B5EF4-FFF2-40B4-BE49-F238E27FC236}">
                <a16:creationId xmlns:a16="http://schemas.microsoft.com/office/drawing/2014/main" id="{1086992F-1336-43B6-8A47-91AC4A240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D62C699A-F959-47C8-2C2D-54F9F5FAD0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55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13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1855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6708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5E00E41B-6D1E-4F9E-8EF3-8D7CE51F3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" r="8"/>
          <a:stretch/>
        </p:blipFill>
        <p:spPr bwMode="auto">
          <a:xfrm>
            <a:off x="0" y="1702269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Bioquímica</a:t>
            </a:r>
            <a:endParaRPr lang="ca-ES" sz="3200" b="1" dirty="0"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2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F5114F81-0075-55B9-12B7-17CB32234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32" b="26057"/>
          <a:stretch/>
        </p:blipFill>
        <p:spPr>
          <a:xfrm>
            <a:off x="0" y="1702268"/>
            <a:ext cx="9144000" cy="4054475"/>
          </a:xfrm>
          <a:prstGeom prst="rect">
            <a:avLst/>
          </a:prstGeom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409F31DC-7BC2-391C-19EB-4515A98ACB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CAD90553-FCDA-1559-0A0F-8124B64B9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71" t="8181" r="-71" b="69554"/>
          <a:stretch/>
        </p:blipFill>
        <p:spPr>
          <a:xfrm>
            <a:off x="0" y="-57150"/>
            <a:ext cx="9150502" cy="135731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508361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Bioquímica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11,342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Bioquímica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 dirty="0">
                <a:latin typeface="Arial"/>
                <a:cs typeface="Arial"/>
              </a:rPr>
              <a:t>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94BC8914-82CF-4FB0-AFD8-906871D65C13}"/>
              </a:ext>
            </a:extLst>
          </p:cNvPr>
          <p:cNvSpPr txBox="1"/>
          <p:nvPr/>
        </p:nvSpPr>
        <p:spPr>
          <a:xfrm>
            <a:off x="1400951" y="3919465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hlinkClick r:id="rId5"/>
            <a:extLst>
              <a:ext uri="{FF2B5EF4-FFF2-40B4-BE49-F238E27FC236}">
                <a16:creationId xmlns:a16="http://schemas.microsoft.com/office/drawing/2014/main" id="{D60CE117-E8AC-4B70-A4D0-3C991BB90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87261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8C465594-92C9-713F-2DCB-CF17BE3F08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Agrupa 4">
            <a:extLst>
              <a:ext uri="{FF2B5EF4-FFF2-40B4-BE49-F238E27FC236}">
                <a16:creationId xmlns:a16="http://schemas.microsoft.com/office/drawing/2014/main" id="{06A7D35D-0A28-316D-D3E5-0F6C84242879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CD0E7B28-5DAA-65AF-1503-3CE525593388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A4993322-AA7E-3B9B-820A-25C01E3D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C199161A-09F7-BF77-8B9E-B3B059C08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71" t="8181" r="-71" b="69554"/>
          <a:stretch/>
        </p:blipFill>
        <p:spPr>
          <a:xfrm>
            <a:off x="0" y="-57150"/>
            <a:ext cx="9150502" cy="135731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76308"/>
            <a:ext cx="7123660" cy="281383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Estar interessat en l'estudi i l'anàlisi de l'organització i la funció dels sistemes biològics a escala molecular i de les aplicacions dels processos bioquímics.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molt recomanable tenir un bon nivell de biologia i haver cursat al batxillerat les assignatures de matemàtiques, química, física.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>
                <a:latin typeface="Arial"/>
                <a:cs typeface="Arial"/>
              </a:rPr>
              <a:t>Es </a:t>
            </a:r>
            <a:r>
              <a:rPr lang="fr-FR" sz="1600" dirty="0" err="1">
                <a:latin typeface="Arial"/>
                <a:cs typeface="Arial"/>
              </a:rPr>
              <a:t>recomana</a:t>
            </a:r>
            <a:r>
              <a:rPr lang="fr-FR" sz="1600" dirty="0">
                <a:latin typeface="Arial"/>
                <a:cs typeface="Arial"/>
              </a:rPr>
              <a:t> tenir </a:t>
            </a:r>
            <a:r>
              <a:rPr lang="fr-FR" sz="1600" dirty="0" err="1">
                <a:latin typeface="Arial"/>
                <a:cs typeface="Arial"/>
              </a:rPr>
              <a:t>coneixements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d'anglès</a:t>
            </a:r>
            <a:r>
              <a:rPr lang="fr-FR" sz="1600" dirty="0">
                <a:latin typeface="Arial"/>
                <a:cs typeface="Arial"/>
              </a:rPr>
              <a:t>.</a:t>
            </a:r>
            <a:endParaRPr lang="ca-ES" sz="1600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necessites?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10F46FA9-1AB9-4C32-8840-0A6EE66731DD}"/>
              </a:ext>
            </a:extLst>
          </p:cNvPr>
          <p:cNvSpPr txBox="1"/>
          <p:nvPr/>
        </p:nvSpPr>
        <p:spPr>
          <a:xfrm>
            <a:off x="5885486" y="6200964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E8688B1D-F88D-4155-853A-A0FE2CB3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F8058F4-8997-1435-1CE8-19F4BDCA36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E65DB1F8-6F13-6608-7756-8F68E5107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71" t="8181" r="-71" b="69554"/>
          <a:stretch/>
        </p:blipFill>
        <p:spPr>
          <a:xfrm>
            <a:off x="0" y="-57150"/>
            <a:ext cx="9150502" cy="135731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</a:t>
            </a: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el grau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536633"/>
              </p:ext>
            </p:extLst>
          </p:nvPr>
        </p:nvGraphicFramePr>
        <p:xfrm>
          <a:off x="1074766" y="1843425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 i tarda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9533745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0617AC23-E10B-4757-A47C-A946AE0F25DB}"/>
              </a:ext>
            </a:extLst>
          </p:cNvPr>
          <p:cNvSpPr txBox="1"/>
          <p:nvPr/>
        </p:nvSpPr>
        <p:spPr>
          <a:xfrm>
            <a:off x="6162506" y="6177498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5"/>
            <a:extLst>
              <a:ext uri="{FF2B5EF4-FFF2-40B4-BE49-F238E27FC236}">
                <a16:creationId xmlns:a16="http://schemas.microsoft.com/office/drawing/2014/main" id="{D3F33741-54EA-4928-9780-6A1DCEF0E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37198" y="6145294"/>
            <a:ext cx="299886" cy="309258"/>
          </a:xfrm>
          <a:prstGeom prst="rect">
            <a:avLst/>
          </a:prstGeom>
        </p:spPr>
      </p:pic>
      <p:pic>
        <p:nvPicPr>
          <p:cNvPr id="4" name="Imagen 13">
            <a:hlinkClick r:id="rId8"/>
            <a:extLst>
              <a:ext uri="{FF2B5EF4-FFF2-40B4-BE49-F238E27FC236}">
                <a16:creationId xmlns:a16="http://schemas.microsoft.com/office/drawing/2014/main" id="{77A4C9AA-5AFD-B731-7331-8E071AFACD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persona, viendo, hombre, mujer&#10;&#10;Descripción generada automáticamente">
            <a:extLst>
              <a:ext uri="{FF2B5EF4-FFF2-40B4-BE49-F238E27FC236}">
                <a16:creationId xmlns:a16="http://schemas.microsoft.com/office/drawing/2014/main" id="{9EB8D53E-1837-041E-FB3C-889C7EC90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71" t="8181" r="-71" b="69554"/>
          <a:stretch/>
        </p:blipFill>
        <p:spPr>
          <a:xfrm>
            <a:off x="0" y="-57150"/>
            <a:ext cx="9150502" cy="1357314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60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120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54 </a:t>
                </a:r>
                <a:r>
                  <a:rPr lang="ca-ES" dirty="0"/>
                  <a:t>ECTS</a:t>
                </a:r>
              </a:p>
            </p:txBody>
          </p:sp>
        </p:grp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253E7904-9CA4-467A-9579-959F3F2D6B8D}"/>
              </a:ext>
            </a:extLst>
          </p:cNvPr>
          <p:cNvSpPr txBox="1"/>
          <p:nvPr/>
        </p:nvSpPr>
        <p:spPr>
          <a:xfrm>
            <a:off x="5779460" y="586009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hlinkClick r:id="rId4"/>
            <a:extLst>
              <a:ext uri="{FF2B5EF4-FFF2-40B4-BE49-F238E27FC236}">
                <a16:creationId xmlns:a16="http://schemas.microsoft.com/office/drawing/2014/main" id="{BBC7A719-3066-47CE-8060-29ECB7C2C58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5827892"/>
            <a:ext cx="265309" cy="273600"/>
          </a:xfrm>
          <a:prstGeom prst="rect">
            <a:avLst/>
          </a:prstGeom>
        </p:spPr>
      </p:pic>
      <p:sp>
        <p:nvSpPr>
          <p:cNvPr id="40" name="CuadroTexto 39">
            <a:hlinkClick r:id="rId7"/>
            <a:extLst>
              <a:ext uri="{FF2B5EF4-FFF2-40B4-BE49-F238E27FC236}">
                <a16:creationId xmlns:a16="http://schemas.microsoft.com/office/drawing/2014/main" id="{146CF3A2-BD06-47B6-8D4E-AEFE65783C58}"/>
              </a:ext>
            </a:extLst>
          </p:cNvPr>
          <p:cNvSpPr txBox="1"/>
          <p:nvPr/>
        </p:nvSpPr>
        <p:spPr>
          <a:xfrm>
            <a:off x="5779460" y="6315517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hlinkClick r:id="rId7"/>
            <a:extLst>
              <a:ext uri="{FF2B5EF4-FFF2-40B4-BE49-F238E27FC236}">
                <a16:creationId xmlns:a16="http://schemas.microsoft.com/office/drawing/2014/main" id="{B746091E-3B1E-468C-80F0-48401C7518F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6283313"/>
            <a:ext cx="265309" cy="273600"/>
          </a:xfrm>
          <a:prstGeom prst="rect">
            <a:avLst/>
          </a:prstGeom>
        </p:spPr>
      </p:pic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6CFB0907-CB73-EEB9-C35F-1F646AC8EB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32737C85-2650-4B23-A51C-EDBAEA429D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9CD7C1-D3FE-464E-9A30-9FE572F7E0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8CDD25-3DE0-4C2E-8E08-30EA39C873DC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14438</TotalTime>
  <Words>1009</Words>
  <Application>Microsoft Office PowerPoint</Application>
  <PresentationFormat>Presentació en pantalla (4:3)</PresentationFormat>
  <Paragraphs>144</Paragraphs>
  <Slides>18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18</vt:i4>
      </vt:variant>
    </vt:vector>
  </HeadingPairs>
  <TitlesOfParts>
    <vt:vector size="25" baseType="lpstr"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433</cp:revision>
  <dcterms:created xsi:type="dcterms:W3CDTF">2019-11-11T08:24:52Z</dcterms:created>
  <dcterms:modified xsi:type="dcterms:W3CDTF">2025-03-26T09:47:17Z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