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4"/>
  </p:notesMasterIdLst>
  <p:sldIdLst>
    <p:sldId id="665" r:id="rId5"/>
    <p:sldId id="324" r:id="rId6"/>
    <p:sldId id="666" r:id="rId7"/>
    <p:sldId id="667" r:id="rId8"/>
    <p:sldId id="612" r:id="rId9"/>
    <p:sldId id="377" r:id="rId10"/>
    <p:sldId id="614" r:id="rId11"/>
    <p:sldId id="615" r:id="rId12"/>
    <p:sldId id="616" r:id="rId13"/>
    <p:sldId id="617" r:id="rId14"/>
    <p:sldId id="619" r:id="rId15"/>
    <p:sldId id="618" r:id="rId16"/>
    <p:sldId id="620" r:id="rId17"/>
    <p:sldId id="291" r:id="rId18"/>
    <p:sldId id="671" r:id="rId19"/>
    <p:sldId id="668" r:id="rId20"/>
    <p:sldId id="669" r:id="rId21"/>
    <p:sldId id="611" r:id="rId22"/>
    <p:sldId id="309" r:id="rId23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  <p15:guide id="15" orient="horz" pos="1743">
          <p15:clr>
            <a:srgbClr val="A4A3A4"/>
          </p15:clr>
        </p15:guide>
        <p15:guide id="16" orient="horz" pos="1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EB0"/>
    <a:srgbClr val="66B688"/>
    <a:srgbClr val="008539"/>
    <a:srgbClr val="2EA515"/>
    <a:srgbClr val="58BB2A"/>
    <a:srgbClr val="EE00A5"/>
    <a:srgbClr val="13CD00"/>
    <a:srgbClr val="EF3633"/>
    <a:srgbClr val="FFDD5B"/>
    <a:srgbClr val="CF0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BD6AD8-AC9C-497B-8549-397E56897841}" v="1" dt="2025-03-26T10:43:54.6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16" autoAdjust="0"/>
    <p:restoredTop sz="91017" autoAdjust="0"/>
  </p:normalViewPr>
  <p:slideViewPr>
    <p:cSldViewPr snapToGrid="0" showGuides="1">
      <p:cViewPr varScale="1">
        <p:scale>
          <a:sx n="101" d="100"/>
          <a:sy n="101" d="100"/>
        </p:scale>
        <p:origin x="2298" y="96"/>
      </p:cViewPr>
      <p:guideLst>
        <p:guide orient="horz" pos="4072"/>
        <p:guide orient="horz" pos="3893"/>
        <p:guide orient="horz" pos="2941"/>
        <p:guide orient="horz" pos="2159"/>
        <p:guide orient="horz" pos="3782"/>
        <p:guide orient="horz" pos="1841"/>
        <p:guide orient="horz" pos="3144"/>
        <p:guide orient="horz" pos="3692"/>
        <p:guide orient="horz" pos="3690"/>
        <p:guide orient="horz" pos="1430"/>
        <p:guide pos="4703"/>
        <p:guide pos="4031"/>
        <p:guide pos="2883"/>
        <p:guide pos="5759"/>
        <p:guide orient="horz" pos="1743"/>
        <p:guide orient="horz" pos="13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a María Cabrera Corchos" userId="f1659fda-de31-4a64-8d16-4a5c28fbfcfc" providerId="ADAL" clId="{60A72583-C078-4AB9-97ED-7465783B5C55}"/>
    <pc:docChg chg="delSld modSld">
      <pc:chgData name="Rosa María Cabrera Corchos" userId="f1659fda-de31-4a64-8d16-4a5c28fbfcfc" providerId="ADAL" clId="{60A72583-C078-4AB9-97ED-7465783B5C55}" dt="2025-01-29T17:07:05.791" v="13" actId="47"/>
      <pc:docMkLst>
        <pc:docMk/>
      </pc:docMkLst>
      <pc:sldChg chg="del">
        <pc:chgData name="Rosa María Cabrera Corchos" userId="f1659fda-de31-4a64-8d16-4a5c28fbfcfc" providerId="ADAL" clId="{60A72583-C078-4AB9-97ED-7465783B5C55}" dt="2025-01-29T17:07:05.791" v="13" actId="47"/>
        <pc:sldMkLst>
          <pc:docMk/>
          <pc:sldMk cId="367222070" sldId="605"/>
        </pc:sldMkLst>
      </pc:sldChg>
      <pc:sldChg chg="modSp mod">
        <pc:chgData name="Rosa María Cabrera Corchos" userId="f1659fda-de31-4a64-8d16-4a5c28fbfcfc" providerId="ADAL" clId="{60A72583-C078-4AB9-97ED-7465783B5C55}" dt="2025-01-25T20:15:40.761" v="11" actId="207"/>
        <pc:sldMkLst>
          <pc:docMk/>
          <pc:sldMk cId="2828001029" sldId="617"/>
        </pc:sldMkLst>
        <pc:spChg chg="mod">
          <ac:chgData name="Rosa María Cabrera Corchos" userId="f1659fda-de31-4a64-8d16-4a5c28fbfcfc" providerId="ADAL" clId="{60A72583-C078-4AB9-97ED-7465783B5C55}" dt="2025-01-25T20:15:40.761" v="11" actId="207"/>
          <ac:spMkLst>
            <pc:docMk/>
            <pc:sldMk cId="2828001029" sldId="617"/>
            <ac:spMk id="53" creationId="{4295DEBC-4AA1-4747-A7E0-7E8217F71E29}"/>
          </ac:spMkLst>
        </pc:spChg>
        <pc:spChg chg="mod">
          <ac:chgData name="Rosa María Cabrera Corchos" userId="f1659fda-de31-4a64-8d16-4a5c28fbfcfc" providerId="ADAL" clId="{60A72583-C078-4AB9-97ED-7465783B5C55}" dt="2025-01-25T20:15:31.207" v="10" actId="207"/>
          <ac:spMkLst>
            <pc:docMk/>
            <pc:sldMk cId="2828001029" sldId="617"/>
            <ac:spMk id="54" creationId="{67103580-7AFF-4804-9D0D-638A26E1694B}"/>
          </ac:spMkLst>
        </pc:spChg>
      </pc:sldChg>
      <pc:sldChg chg="modSp mod modNotesTx">
        <pc:chgData name="Rosa María Cabrera Corchos" userId="f1659fda-de31-4a64-8d16-4a5c28fbfcfc" providerId="ADAL" clId="{60A72583-C078-4AB9-97ED-7465783B5C55}" dt="2025-01-29T17:06:45.340" v="12"/>
        <pc:sldMkLst>
          <pc:docMk/>
          <pc:sldMk cId="3435900237" sldId="665"/>
        </pc:sldMkLst>
        <pc:spChg chg="mod">
          <ac:chgData name="Rosa María Cabrera Corchos" userId="f1659fda-de31-4a64-8d16-4a5c28fbfcfc" providerId="ADAL" clId="{60A72583-C078-4AB9-97ED-7465783B5C55}" dt="2025-01-25T20:14:46.831" v="9" actId="1035"/>
          <ac:spMkLst>
            <pc:docMk/>
            <pc:sldMk cId="3435900237" sldId="665"/>
            <ac:spMk id="3" creationId="{612B76C6-00BA-CA7A-4CFB-C9D0FEB2895D}"/>
          </ac:spMkLst>
        </pc:spChg>
      </pc:sldChg>
    </pc:docChg>
  </pc:docChgLst>
  <pc:docChgLst>
    <pc:chgData name="Rebeca Maria Staicu Berceanu" userId="8c489896-6b9d-48a6-aba3-c9a118f453a5" providerId="ADAL" clId="{04721E0A-EF53-44C3-AB74-11587A86C826}"/>
    <pc:docChg chg="undo custSel addSld delSld modSld">
      <pc:chgData name="Rebeca Maria Staicu Berceanu" userId="8c489896-6b9d-48a6-aba3-c9a118f453a5" providerId="ADAL" clId="{04721E0A-EF53-44C3-AB74-11587A86C826}" dt="2023-12-21T11:16:58.831" v="48" actId="20577"/>
      <pc:docMkLst>
        <pc:docMk/>
      </pc:docMkLst>
      <pc:sldChg chg="del">
        <pc:chgData name="Rebeca Maria Staicu Berceanu" userId="8c489896-6b9d-48a6-aba3-c9a118f453a5" providerId="ADAL" clId="{04721E0A-EF53-44C3-AB74-11587A86C826}" dt="2023-12-20T11:24:26.942" v="38" actId="47"/>
        <pc:sldMkLst>
          <pc:docMk/>
          <pc:sldMk cId="886091329" sldId="291"/>
        </pc:sldMkLst>
      </pc:sldChg>
      <pc:sldChg chg="del">
        <pc:chgData name="Rebeca Maria Staicu Berceanu" userId="8c489896-6b9d-48a6-aba3-c9a118f453a5" providerId="ADAL" clId="{04721E0A-EF53-44C3-AB74-11587A86C826}" dt="2023-12-20T11:21:40.642" v="16" actId="47"/>
        <pc:sldMkLst>
          <pc:docMk/>
          <pc:sldMk cId="2985893853" sldId="308"/>
        </pc:sldMkLst>
      </pc:sldChg>
      <pc:sldChg chg="del">
        <pc:chgData name="Rebeca Maria Staicu Berceanu" userId="8c489896-6b9d-48a6-aba3-c9a118f453a5" providerId="ADAL" clId="{04721E0A-EF53-44C3-AB74-11587A86C826}" dt="2023-12-20T11:21:07.291" v="12" actId="47"/>
        <pc:sldMkLst>
          <pc:docMk/>
          <pc:sldMk cId="1809974266" sldId="318"/>
        </pc:sldMkLst>
      </pc:sldChg>
      <pc:sldChg chg="del">
        <pc:chgData name="Rebeca Maria Staicu Berceanu" userId="8c489896-6b9d-48a6-aba3-c9a118f453a5" providerId="ADAL" clId="{04721E0A-EF53-44C3-AB74-11587A86C826}" dt="2023-12-20T11:21:16.270" v="14" actId="47"/>
        <pc:sldMkLst>
          <pc:docMk/>
          <pc:sldMk cId="4242988088" sldId="336"/>
        </pc:sldMkLst>
      </pc:sldChg>
      <pc:sldChg chg="modSp del mod">
        <pc:chgData name="Rebeca Maria Staicu Berceanu" userId="8c489896-6b9d-48a6-aba3-c9a118f453a5" providerId="ADAL" clId="{04721E0A-EF53-44C3-AB74-11587A86C826}" dt="2023-12-20T11:20:58.618" v="10" actId="47"/>
        <pc:sldMkLst>
          <pc:docMk/>
          <pc:sldMk cId="3843106006" sldId="342"/>
        </pc:sldMkLst>
      </pc:sldChg>
      <pc:sldChg chg="modSp add mod">
        <pc:chgData name="Rebeca Maria Staicu Berceanu" userId="8c489896-6b9d-48a6-aba3-c9a118f453a5" providerId="ADAL" clId="{04721E0A-EF53-44C3-AB74-11587A86C826}" dt="2023-12-20T11:20:49.454" v="9" actId="255"/>
        <pc:sldMkLst>
          <pc:docMk/>
          <pc:sldMk cId="3698237054" sldId="352"/>
        </pc:sldMkLst>
      </pc:sldChg>
      <pc:sldChg chg="addSp delSp modSp mod modAnim">
        <pc:chgData name="Rebeca Maria Staicu Berceanu" userId="8c489896-6b9d-48a6-aba3-c9a118f453a5" providerId="ADAL" clId="{04721E0A-EF53-44C3-AB74-11587A86C826}" dt="2023-12-21T11:16:58.831" v="48" actId="20577"/>
        <pc:sldMkLst>
          <pc:docMk/>
          <pc:sldMk cId="4226424508" sldId="377"/>
        </pc:sldMkLst>
      </pc:sldChg>
      <pc:sldChg chg="add">
        <pc:chgData name="Rebeca Maria Staicu Berceanu" userId="8c489896-6b9d-48a6-aba3-c9a118f453a5" providerId="ADAL" clId="{04721E0A-EF53-44C3-AB74-11587A86C826}" dt="2023-12-20T11:24:35.221" v="39"/>
        <pc:sldMkLst>
          <pc:docMk/>
          <pc:sldMk cId="367222070" sldId="605"/>
        </pc:sldMkLst>
      </pc:sldChg>
      <pc:sldChg chg="add">
        <pc:chgData name="Rebeca Maria Staicu Berceanu" userId="8c489896-6b9d-48a6-aba3-c9a118f453a5" providerId="ADAL" clId="{04721E0A-EF53-44C3-AB74-11587A86C826}" dt="2023-12-20T11:24:54.705" v="41"/>
        <pc:sldMkLst>
          <pc:docMk/>
          <pc:sldMk cId="1883697652" sldId="607"/>
        </pc:sldMkLst>
      </pc:sldChg>
      <pc:sldChg chg="del">
        <pc:chgData name="Rebeca Maria Staicu Berceanu" userId="8c489896-6b9d-48a6-aba3-c9a118f453a5" providerId="ADAL" clId="{04721E0A-EF53-44C3-AB74-11587A86C826}" dt="2023-12-20T11:25:10.284" v="45" actId="47"/>
        <pc:sldMkLst>
          <pc:docMk/>
          <pc:sldMk cId="3606291980" sldId="611"/>
        </pc:sldMkLst>
      </pc:sldChg>
      <pc:sldChg chg="addSp delSp modSp mod modAnim">
        <pc:chgData name="Rebeca Maria Staicu Berceanu" userId="8c489896-6b9d-48a6-aba3-c9a118f453a5" providerId="ADAL" clId="{04721E0A-EF53-44C3-AB74-11587A86C826}" dt="2023-12-20T11:22:49.683" v="18"/>
        <pc:sldMkLst>
          <pc:docMk/>
          <pc:sldMk cId="822556153" sldId="612"/>
        </pc:sldMkLst>
      </pc:sldChg>
      <pc:sldChg chg="addSp delSp modSp mod modAnim">
        <pc:chgData name="Rebeca Maria Staicu Berceanu" userId="8c489896-6b9d-48a6-aba3-c9a118f453a5" providerId="ADAL" clId="{04721E0A-EF53-44C3-AB74-11587A86C826}" dt="2023-12-20T11:22:58.948" v="22"/>
        <pc:sldMkLst>
          <pc:docMk/>
          <pc:sldMk cId="2275365442" sldId="613"/>
        </pc:sldMkLst>
      </pc:sldChg>
      <pc:sldChg chg="addSp delSp modSp mod modAnim">
        <pc:chgData name="Rebeca Maria Staicu Berceanu" userId="8c489896-6b9d-48a6-aba3-c9a118f453a5" providerId="ADAL" clId="{04721E0A-EF53-44C3-AB74-11587A86C826}" dt="2023-12-20T11:23:02.915" v="24"/>
        <pc:sldMkLst>
          <pc:docMk/>
          <pc:sldMk cId="1988970865" sldId="614"/>
        </pc:sldMkLst>
      </pc:sldChg>
      <pc:sldChg chg="addSp delSp modSp mod modAnim">
        <pc:chgData name="Rebeca Maria Staicu Berceanu" userId="8c489896-6b9d-48a6-aba3-c9a118f453a5" providerId="ADAL" clId="{04721E0A-EF53-44C3-AB74-11587A86C826}" dt="2023-12-20T11:23:06.769" v="26"/>
        <pc:sldMkLst>
          <pc:docMk/>
          <pc:sldMk cId="3715718328" sldId="615"/>
        </pc:sldMkLst>
      </pc:sldChg>
      <pc:sldChg chg="addSp delSp modSp mod modAnim">
        <pc:chgData name="Rebeca Maria Staicu Berceanu" userId="8c489896-6b9d-48a6-aba3-c9a118f453a5" providerId="ADAL" clId="{04721E0A-EF53-44C3-AB74-11587A86C826}" dt="2023-12-20T11:23:09.859" v="28"/>
        <pc:sldMkLst>
          <pc:docMk/>
          <pc:sldMk cId="3344469284" sldId="616"/>
        </pc:sldMkLst>
      </pc:sldChg>
      <pc:sldChg chg="addSp delSp modSp mod modAnim">
        <pc:chgData name="Rebeca Maria Staicu Berceanu" userId="8c489896-6b9d-48a6-aba3-c9a118f453a5" providerId="ADAL" clId="{04721E0A-EF53-44C3-AB74-11587A86C826}" dt="2023-12-20T11:23:12.884" v="30"/>
        <pc:sldMkLst>
          <pc:docMk/>
          <pc:sldMk cId="2828001029" sldId="617"/>
        </pc:sldMkLst>
      </pc:sldChg>
      <pc:sldChg chg="addSp delSp modSp mod modAnim">
        <pc:chgData name="Rebeca Maria Staicu Berceanu" userId="8c489896-6b9d-48a6-aba3-c9a118f453a5" providerId="ADAL" clId="{04721E0A-EF53-44C3-AB74-11587A86C826}" dt="2023-12-20T11:24:04.756" v="34"/>
        <pc:sldMkLst>
          <pc:docMk/>
          <pc:sldMk cId="2667082911" sldId="618"/>
        </pc:sldMkLst>
      </pc:sldChg>
      <pc:sldChg chg="addSp delSp modSp mod modAnim">
        <pc:chgData name="Rebeca Maria Staicu Berceanu" userId="8c489896-6b9d-48a6-aba3-c9a118f453a5" providerId="ADAL" clId="{04721E0A-EF53-44C3-AB74-11587A86C826}" dt="2023-12-20T11:23:37.892" v="32"/>
        <pc:sldMkLst>
          <pc:docMk/>
          <pc:sldMk cId="2395208188" sldId="619"/>
        </pc:sldMkLst>
      </pc:sldChg>
      <pc:sldChg chg="addSp delSp modSp mod modAnim">
        <pc:chgData name="Rebeca Maria Staicu Berceanu" userId="8c489896-6b9d-48a6-aba3-c9a118f453a5" providerId="ADAL" clId="{04721E0A-EF53-44C3-AB74-11587A86C826}" dt="2023-12-20T11:24:08.277" v="36"/>
        <pc:sldMkLst>
          <pc:docMk/>
          <pc:sldMk cId="465944781" sldId="620"/>
        </pc:sldMkLst>
      </pc:sldChg>
      <pc:sldChg chg="del">
        <pc:chgData name="Rebeca Maria Staicu Berceanu" userId="8c489896-6b9d-48a6-aba3-c9a118f453a5" providerId="ADAL" clId="{04721E0A-EF53-44C3-AB74-11587A86C826}" dt="2023-12-20T11:24:47.784" v="40" actId="47"/>
        <pc:sldMkLst>
          <pc:docMk/>
          <pc:sldMk cId="4249572832" sldId="645"/>
        </pc:sldMkLst>
      </pc:sldChg>
      <pc:sldChg chg="del">
        <pc:chgData name="Rebeca Maria Staicu Berceanu" userId="8c489896-6b9d-48a6-aba3-c9a118f453a5" providerId="ADAL" clId="{04721E0A-EF53-44C3-AB74-11587A86C826}" dt="2023-12-20T11:24:56.353" v="42" actId="47"/>
        <pc:sldMkLst>
          <pc:docMk/>
          <pc:sldMk cId="883172147" sldId="647"/>
        </pc:sldMkLst>
      </pc:sldChg>
      <pc:sldChg chg="del">
        <pc:chgData name="Rebeca Maria Staicu Berceanu" userId="8c489896-6b9d-48a6-aba3-c9a118f453a5" providerId="ADAL" clId="{04721E0A-EF53-44C3-AB74-11587A86C826}" dt="2023-12-20T11:25:04.621" v="44" actId="47"/>
        <pc:sldMkLst>
          <pc:docMk/>
          <pc:sldMk cId="3679213256" sldId="648"/>
        </pc:sldMkLst>
      </pc:sldChg>
      <pc:sldChg chg="add">
        <pc:chgData name="Rebeca Maria Staicu Berceanu" userId="8c489896-6b9d-48a6-aba3-c9a118f453a5" providerId="ADAL" clId="{04721E0A-EF53-44C3-AB74-11587A86C826}" dt="2023-12-20T11:21:04.410" v="11"/>
        <pc:sldMkLst>
          <pc:docMk/>
          <pc:sldMk cId="2734459277" sldId="649"/>
        </pc:sldMkLst>
      </pc:sldChg>
      <pc:sldChg chg="add">
        <pc:chgData name="Rebeca Maria Staicu Berceanu" userId="8c489896-6b9d-48a6-aba3-c9a118f453a5" providerId="ADAL" clId="{04721E0A-EF53-44C3-AB74-11587A86C826}" dt="2023-12-20T11:21:14.117" v="13"/>
        <pc:sldMkLst>
          <pc:docMk/>
          <pc:sldMk cId="3351530854" sldId="650"/>
        </pc:sldMkLst>
      </pc:sldChg>
      <pc:sldChg chg="add">
        <pc:chgData name="Rebeca Maria Staicu Berceanu" userId="8c489896-6b9d-48a6-aba3-c9a118f453a5" providerId="ADAL" clId="{04721E0A-EF53-44C3-AB74-11587A86C826}" dt="2023-12-20T11:25:11.007" v="46"/>
        <pc:sldMkLst>
          <pc:docMk/>
          <pc:sldMk cId="4163575214" sldId="655"/>
        </pc:sldMkLst>
      </pc:sldChg>
      <pc:sldChg chg="add setBg">
        <pc:chgData name="Rebeca Maria Staicu Berceanu" userId="8c489896-6b9d-48a6-aba3-c9a118f453a5" providerId="ADAL" clId="{04721E0A-EF53-44C3-AB74-11587A86C826}" dt="2023-12-20T11:24:23.470" v="37"/>
        <pc:sldMkLst>
          <pc:docMk/>
          <pc:sldMk cId="385276344" sldId="656"/>
        </pc:sldMkLst>
      </pc:sldChg>
      <pc:sldChg chg="add">
        <pc:chgData name="Rebeca Maria Staicu Berceanu" userId="8c489896-6b9d-48a6-aba3-c9a118f453a5" providerId="ADAL" clId="{04721E0A-EF53-44C3-AB74-11587A86C826}" dt="2023-12-20T11:25:02.353" v="43"/>
        <pc:sldMkLst>
          <pc:docMk/>
          <pc:sldMk cId="4223976146" sldId="657"/>
        </pc:sldMkLst>
      </pc:sldChg>
      <pc:sldChg chg="add">
        <pc:chgData name="Rebeca Maria Staicu Berceanu" userId="8c489896-6b9d-48a6-aba3-c9a118f453a5" providerId="ADAL" clId="{04721E0A-EF53-44C3-AB74-11587A86C826}" dt="2023-12-20T11:21:34.503" v="15"/>
        <pc:sldMkLst>
          <pc:docMk/>
          <pc:sldMk cId="2810697884" sldId="658"/>
        </pc:sldMkLst>
      </pc:sldChg>
    </pc:docChg>
  </pc:docChgLst>
  <pc:docChgLst>
    <pc:chgData name="Rosa María Cabrera Corchos" userId="f1659fda-de31-4a64-8d16-4a5c28fbfcfc" providerId="ADAL" clId="{5028502A-868D-4F87-8511-BF2CAE201488}"/>
    <pc:docChg chg="modSld">
      <pc:chgData name="Rosa María Cabrera Corchos" userId="f1659fda-de31-4a64-8d16-4a5c28fbfcfc" providerId="ADAL" clId="{5028502A-868D-4F87-8511-BF2CAE201488}" dt="2022-01-26T17:58:24.942" v="19" actId="1036"/>
      <pc:docMkLst>
        <pc:docMk/>
      </pc:docMkLst>
      <pc:sldChg chg="modSp mod">
        <pc:chgData name="Rosa María Cabrera Corchos" userId="f1659fda-de31-4a64-8d16-4a5c28fbfcfc" providerId="ADAL" clId="{5028502A-868D-4F87-8511-BF2CAE201488}" dt="2022-01-26T17:58:24.942" v="19" actId="1036"/>
        <pc:sldMkLst>
          <pc:docMk/>
          <pc:sldMk cId="3843106006" sldId="342"/>
        </pc:sldMkLst>
      </pc:sldChg>
    </pc:docChg>
  </pc:docChgLst>
  <pc:docChgLst>
    <pc:chgData name="Rosa María Cabrera Corchos" userId="f1659fda-de31-4a64-8d16-4a5c28fbfcfc" providerId="ADAL" clId="{3457E0C7-2A6E-4FBB-A231-6CE8AC2F852A}"/>
    <pc:docChg chg="delSld">
      <pc:chgData name="Rosa María Cabrera Corchos" userId="f1659fda-de31-4a64-8d16-4a5c28fbfcfc" providerId="ADAL" clId="{3457E0C7-2A6E-4FBB-A231-6CE8AC2F852A}" dt="2024-01-26T20:32:17.370" v="1" actId="2696"/>
      <pc:docMkLst>
        <pc:docMk/>
      </pc:docMkLst>
      <pc:sldChg chg="del">
        <pc:chgData name="Rosa María Cabrera Corchos" userId="f1659fda-de31-4a64-8d16-4a5c28fbfcfc" providerId="ADAL" clId="{3457E0C7-2A6E-4FBB-A231-6CE8AC2F852A}" dt="2024-01-26T20:31:33.290" v="0" actId="2696"/>
        <pc:sldMkLst>
          <pc:docMk/>
          <pc:sldMk cId="3698237054" sldId="352"/>
        </pc:sldMkLst>
      </pc:sldChg>
      <pc:sldChg chg="del">
        <pc:chgData name="Rosa María Cabrera Corchos" userId="f1659fda-de31-4a64-8d16-4a5c28fbfcfc" providerId="ADAL" clId="{3457E0C7-2A6E-4FBB-A231-6CE8AC2F852A}" dt="2024-01-26T20:31:33.290" v="0" actId="2696"/>
        <pc:sldMkLst>
          <pc:docMk/>
          <pc:sldMk cId="2734459277" sldId="649"/>
        </pc:sldMkLst>
      </pc:sldChg>
      <pc:sldChg chg="del">
        <pc:chgData name="Rosa María Cabrera Corchos" userId="f1659fda-de31-4a64-8d16-4a5c28fbfcfc" providerId="ADAL" clId="{3457E0C7-2A6E-4FBB-A231-6CE8AC2F852A}" dt="2024-01-26T20:32:17.370" v="1" actId="2696"/>
        <pc:sldMkLst>
          <pc:docMk/>
          <pc:sldMk cId="4223976146" sldId="657"/>
        </pc:sldMkLst>
      </pc:sldChg>
    </pc:docChg>
  </pc:docChgLst>
  <pc:docChgLst>
    <pc:chgData name="Lylia Boukelmoune Martí" userId="e299aa62-65b1-407e-8156-45aa4a7d9d94" providerId="ADAL" clId="{082EE20B-A59B-4FEC-A316-B86820F86709}"/>
    <pc:docChg chg="undo redo custSel addSld delSld modSld delMainMaster">
      <pc:chgData name="Lylia Boukelmoune Martí" userId="e299aa62-65b1-407e-8156-45aa4a7d9d94" providerId="ADAL" clId="{082EE20B-A59B-4FEC-A316-B86820F86709}" dt="2024-12-03T10:34:50.051" v="72" actId="478"/>
      <pc:docMkLst>
        <pc:docMk/>
      </pc:docMkLst>
      <pc:sldChg chg="add">
        <pc:chgData name="Lylia Boukelmoune Martí" userId="e299aa62-65b1-407e-8156-45aa4a7d9d94" providerId="ADAL" clId="{082EE20B-A59B-4FEC-A316-B86820F86709}" dt="2024-12-03T10:31:23.555" v="62"/>
        <pc:sldMkLst>
          <pc:docMk/>
          <pc:sldMk cId="886091329" sldId="291"/>
        </pc:sldMkLst>
      </pc:sldChg>
      <pc:sldChg chg="add">
        <pc:chgData name="Lylia Boukelmoune Martí" userId="e299aa62-65b1-407e-8156-45aa4a7d9d94" providerId="ADAL" clId="{082EE20B-A59B-4FEC-A316-B86820F86709}" dt="2024-12-03T10:31:23.555" v="62"/>
        <pc:sldMkLst>
          <pc:docMk/>
          <pc:sldMk cId="3083134075" sldId="309"/>
        </pc:sldMkLst>
      </pc:sldChg>
      <pc:sldChg chg="add del">
        <pc:chgData name="Lylia Boukelmoune Martí" userId="e299aa62-65b1-407e-8156-45aa4a7d9d94" providerId="ADAL" clId="{082EE20B-A59B-4FEC-A316-B86820F86709}" dt="2024-12-03T10:24:44.921" v="19"/>
        <pc:sldMkLst>
          <pc:docMk/>
          <pc:sldMk cId="1642399041" sldId="324"/>
        </pc:sldMkLst>
      </pc:sldChg>
      <pc:sldChg chg="modSp mod">
        <pc:chgData name="Lylia Boukelmoune Martí" userId="e299aa62-65b1-407e-8156-45aa4a7d9d94" providerId="ADAL" clId="{082EE20B-A59B-4FEC-A316-B86820F86709}" dt="2024-12-03T10:26:00.660" v="32" actId="14826"/>
        <pc:sldMkLst>
          <pc:docMk/>
          <pc:sldMk cId="4226424508" sldId="377"/>
        </pc:sldMkLst>
      </pc:sldChg>
      <pc:sldChg chg="modSp add del">
        <pc:chgData name="Lylia Boukelmoune Martí" userId="e299aa62-65b1-407e-8156-45aa4a7d9d94" providerId="ADAL" clId="{082EE20B-A59B-4FEC-A316-B86820F86709}" dt="2024-12-03T10:31:23.555" v="62"/>
        <pc:sldMkLst>
          <pc:docMk/>
          <pc:sldMk cId="367222070" sldId="605"/>
        </pc:sldMkLst>
      </pc:sldChg>
      <pc:sldChg chg="modSp del">
        <pc:chgData name="Lylia Boukelmoune Martí" userId="e299aa62-65b1-407e-8156-45aa4a7d9d94" providerId="ADAL" clId="{082EE20B-A59B-4FEC-A316-B86820F86709}" dt="2024-12-03T10:31:20.398" v="61" actId="47"/>
        <pc:sldMkLst>
          <pc:docMk/>
          <pc:sldMk cId="1883697652" sldId="607"/>
        </pc:sldMkLst>
      </pc:sldChg>
      <pc:sldChg chg="add del">
        <pc:chgData name="Lylia Boukelmoune Martí" userId="e299aa62-65b1-407e-8156-45aa4a7d9d94" providerId="ADAL" clId="{082EE20B-A59B-4FEC-A316-B86820F86709}" dt="2024-12-03T10:31:23.555" v="62"/>
        <pc:sldMkLst>
          <pc:docMk/>
          <pc:sldMk cId="2080844025" sldId="611"/>
        </pc:sldMkLst>
      </pc:sldChg>
      <pc:sldChg chg="modSp mod">
        <pc:chgData name="Lylia Boukelmoune Martí" userId="e299aa62-65b1-407e-8156-45aa4a7d9d94" providerId="ADAL" clId="{082EE20B-A59B-4FEC-A316-B86820F86709}" dt="2024-12-03T10:25:36.534" v="30" actId="207"/>
        <pc:sldMkLst>
          <pc:docMk/>
          <pc:sldMk cId="822556153" sldId="612"/>
        </pc:sldMkLst>
      </pc:sldChg>
      <pc:sldChg chg="addSp delSp modSp mod delAnim modAnim">
        <pc:chgData name="Lylia Boukelmoune Martí" userId="e299aa62-65b1-407e-8156-45aa4a7d9d94" providerId="ADAL" clId="{082EE20B-A59B-4FEC-A316-B86820F86709}" dt="2024-12-03T10:30:17.592" v="46"/>
        <pc:sldMkLst>
          <pc:docMk/>
          <pc:sldMk cId="2275365442" sldId="613"/>
        </pc:sldMkLst>
      </pc:sldChg>
      <pc:sldChg chg="addSp delSp modSp mod delAnim modAnim">
        <pc:chgData name="Lylia Boukelmoune Martí" userId="e299aa62-65b1-407e-8156-45aa4a7d9d94" providerId="ADAL" clId="{082EE20B-A59B-4FEC-A316-B86820F86709}" dt="2024-12-03T10:30:21.499" v="48"/>
        <pc:sldMkLst>
          <pc:docMk/>
          <pc:sldMk cId="1988970865" sldId="614"/>
        </pc:sldMkLst>
      </pc:sldChg>
      <pc:sldChg chg="addSp delSp modSp mod delAnim modAnim">
        <pc:chgData name="Lylia Boukelmoune Martí" userId="e299aa62-65b1-407e-8156-45aa4a7d9d94" providerId="ADAL" clId="{082EE20B-A59B-4FEC-A316-B86820F86709}" dt="2024-12-03T10:30:24.969" v="50"/>
        <pc:sldMkLst>
          <pc:docMk/>
          <pc:sldMk cId="3715718328" sldId="615"/>
        </pc:sldMkLst>
      </pc:sldChg>
      <pc:sldChg chg="addSp delSp modSp mod delAnim modAnim">
        <pc:chgData name="Lylia Boukelmoune Martí" userId="e299aa62-65b1-407e-8156-45aa4a7d9d94" providerId="ADAL" clId="{082EE20B-A59B-4FEC-A316-B86820F86709}" dt="2024-12-03T10:30:29.234" v="52"/>
        <pc:sldMkLst>
          <pc:docMk/>
          <pc:sldMk cId="3344469284" sldId="616"/>
        </pc:sldMkLst>
      </pc:sldChg>
      <pc:sldChg chg="addSp delSp modSp mod delAnim modAnim">
        <pc:chgData name="Lylia Boukelmoune Martí" userId="e299aa62-65b1-407e-8156-45aa4a7d9d94" providerId="ADAL" clId="{082EE20B-A59B-4FEC-A316-B86820F86709}" dt="2024-12-03T10:34:50.051" v="72" actId="478"/>
        <pc:sldMkLst>
          <pc:docMk/>
          <pc:sldMk cId="2828001029" sldId="617"/>
        </pc:sldMkLst>
      </pc:sldChg>
      <pc:sldChg chg="addSp delSp modSp mod delAnim modAnim">
        <pc:chgData name="Lylia Boukelmoune Martí" userId="e299aa62-65b1-407e-8156-45aa4a7d9d94" providerId="ADAL" clId="{082EE20B-A59B-4FEC-A316-B86820F86709}" dt="2024-12-03T10:30:41.687" v="58"/>
        <pc:sldMkLst>
          <pc:docMk/>
          <pc:sldMk cId="2667082911" sldId="618"/>
        </pc:sldMkLst>
      </pc:sldChg>
      <pc:sldChg chg="addSp delSp modSp mod delAnim modAnim">
        <pc:chgData name="Lylia Boukelmoune Martí" userId="e299aa62-65b1-407e-8156-45aa4a7d9d94" providerId="ADAL" clId="{082EE20B-A59B-4FEC-A316-B86820F86709}" dt="2024-12-03T10:30:38.265" v="56"/>
        <pc:sldMkLst>
          <pc:docMk/>
          <pc:sldMk cId="2395208188" sldId="619"/>
        </pc:sldMkLst>
      </pc:sldChg>
      <pc:sldChg chg="addSp delSp modSp mod delAnim modAnim">
        <pc:chgData name="Lylia Boukelmoune Martí" userId="e299aa62-65b1-407e-8156-45aa4a7d9d94" providerId="ADAL" clId="{082EE20B-A59B-4FEC-A316-B86820F86709}" dt="2024-12-03T10:30:45.346" v="60"/>
        <pc:sldMkLst>
          <pc:docMk/>
          <pc:sldMk cId="465944781" sldId="620"/>
        </pc:sldMkLst>
      </pc:sldChg>
      <pc:sldChg chg="del">
        <pc:chgData name="Lylia Boukelmoune Martí" userId="e299aa62-65b1-407e-8156-45aa4a7d9d94" providerId="ADAL" clId="{082EE20B-A59B-4FEC-A316-B86820F86709}" dt="2024-12-03T10:24:42.389" v="18" actId="47"/>
        <pc:sldMkLst>
          <pc:docMk/>
          <pc:sldMk cId="3351530854" sldId="650"/>
        </pc:sldMkLst>
      </pc:sldChg>
      <pc:sldChg chg="modSp del">
        <pc:chgData name="Lylia Boukelmoune Martí" userId="e299aa62-65b1-407e-8156-45aa4a7d9d94" providerId="ADAL" clId="{082EE20B-A59B-4FEC-A316-B86820F86709}" dt="2024-12-03T10:31:20.398" v="61" actId="47"/>
        <pc:sldMkLst>
          <pc:docMk/>
          <pc:sldMk cId="4163575214" sldId="655"/>
        </pc:sldMkLst>
      </pc:sldChg>
      <pc:sldChg chg="del">
        <pc:chgData name="Lylia Boukelmoune Martí" userId="e299aa62-65b1-407e-8156-45aa4a7d9d94" providerId="ADAL" clId="{082EE20B-A59B-4FEC-A316-B86820F86709}" dt="2024-12-03T10:31:20.398" v="61" actId="47"/>
        <pc:sldMkLst>
          <pc:docMk/>
          <pc:sldMk cId="385276344" sldId="656"/>
        </pc:sldMkLst>
      </pc:sldChg>
      <pc:sldChg chg="modSp del">
        <pc:chgData name="Lylia Boukelmoune Martí" userId="e299aa62-65b1-407e-8156-45aa4a7d9d94" providerId="ADAL" clId="{082EE20B-A59B-4FEC-A316-B86820F86709}" dt="2024-12-03T10:24:42.389" v="18" actId="47"/>
        <pc:sldMkLst>
          <pc:docMk/>
          <pc:sldMk cId="2810697884" sldId="658"/>
        </pc:sldMkLst>
      </pc:sldChg>
      <pc:sldChg chg="del">
        <pc:chgData name="Lylia Boukelmoune Martí" userId="e299aa62-65b1-407e-8156-45aa4a7d9d94" providerId="ADAL" clId="{082EE20B-A59B-4FEC-A316-B86820F86709}" dt="2024-12-03T10:25:22.329" v="29" actId="47"/>
        <pc:sldMkLst>
          <pc:docMk/>
          <pc:sldMk cId="773348093" sldId="660"/>
        </pc:sldMkLst>
      </pc:sldChg>
      <pc:sldChg chg="del">
        <pc:chgData name="Lylia Boukelmoune Martí" userId="e299aa62-65b1-407e-8156-45aa4a7d9d94" providerId="ADAL" clId="{082EE20B-A59B-4FEC-A316-B86820F86709}" dt="2024-12-03T10:31:20.398" v="61" actId="47"/>
        <pc:sldMkLst>
          <pc:docMk/>
          <pc:sldMk cId="3679213256" sldId="661"/>
        </pc:sldMkLst>
      </pc:sldChg>
      <pc:sldChg chg="modSp add mod">
        <pc:chgData name="Lylia Boukelmoune Martí" userId="e299aa62-65b1-407e-8156-45aa4a7d9d94" providerId="ADAL" clId="{082EE20B-A59B-4FEC-A316-B86820F86709}" dt="2024-12-03T10:25:17.500" v="28" actId="962"/>
        <pc:sldMkLst>
          <pc:docMk/>
          <pc:sldMk cId="3435900237" sldId="665"/>
        </pc:sldMkLst>
      </pc:sldChg>
      <pc:sldChg chg="add">
        <pc:chgData name="Lylia Boukelmoune Martí" userId="e299aa62-65b1-407e-8156-45aa4a7d9d94" providerId="ADAL" clId="{082EE20B-A59B-4FEC-A316-B86820F86709}" dt="2024-12-03T10:24:44.921" v="19"/>
        <pc:sldMkLst>
          <pc:docMk/>
          <pc:sldMk cId="3316851170" sldId="666"/>
        </pc:sldMkLst>
      </pc:sldChg>
      <pc:sldChg chg="add">
        <pc:chgData name="Lylia Boukelmoune Martí" userId="e299aa62-65b1-407e-8156-45aa4a7d9d94" providerId="ADAL" clId="{082EE20B-A59B-4FEC-A316-B86820F86709}" dt="2024-12-03T10:24:44.921" v="19"/>
        <pc:sldMkLst>
          <pc:docMk/>
          <pc:sldMk cId="1580692803" sldId="667"/>
        </pc:sldMkLst>
      </pc:sldChg>
      <pc:sldChg chg="add">
        <pc:chgData name="Lylia Boukelmoune Martí" userId="e299aa62-65b1-407e-8156-45aa4a7d9d94" providerId="ADAL" clId="{082EE20B-A59B-4FEC-A316-B86820F86709}" dt="2024-12-03T10:31:23.555" v="62"/>
        <pc:sldMkLst>
          <pc:docMk/>
          <pc:sldMk cId="2011771982" sldId="668"/>
        </pc:sldMkLst>
      </pc:sldChg>
      <pc:sldChg chg="add">
        <pc:chgData name="Lylia Boukelmoune Martí" userId="e299aa62-65b1-407e-8156-45aa4a7d9d94" providerId="ADAL" clId="{082EE20B-A59B-4FEC-A316-B86820F86709}" dt="2024-12-03T10:31:23.555" v="62"/>
        <pc:sldMkLst>
          <pc:docMk/>
          <pc:sldMk cId="3679213256" sldId="669"/>
        </pc:sldMkLst>
      </pc:sldChg>
      <pc:sldMasterChg chg="del delSldLayout">
        <pc:chgData name="Lylia Boukelmoune Martí" userId="e299aa62-65b1-407e-8156-45aa4a7d9d94" providerId="ADAL" clId="{082EE20B-A59B-4FEC-A316-B86820F86709}" dt="2024-12-03T10:31:20.398" v="61" actId="47"/>
        <pc:sldMasterMkLst>
          <pc:docMk/>
          <pc:sldMasterMk cId="3751910896" sldId="2147483660"/>
        </pc:sldMasterMkLst>
        <pc:sldLayoutChg chg="del">
          <pc:chgData name="Lylia Boukelmoune Martí" userId="e299aa62-65b1-407e-8156-45aa4a7d9d94" providerId="ADAL" clId="{082EE20B-A59B-4FEC-A316-B86820F86709}" dt="2024-12-03T10:31:20.398" v="61" actId="47"/>
          <pc:sldLayoutMkLst>
            <pc:docMk/>
            <pc:sldMasterMk cId="3751910896" sldId="2147483660"/>
            <pc:sldLayoutMk cId="1444071202" sldId="2147483661"/>
          </pc:sldLayoutMkLst>
        </pc:sldLayoutChg>
        <pc:sldLayoutChg chg="del">
          <pc:chgData name="Lylia Boukelmoune Martí" userId="e299aa62-65b1-407e-8156-45aa4a7d9d94" providerId="ADAL" clId="{082EE20B-A59B-4FEC-A316-B86820F86709}" dt="2024-12-03T10:31:20.398" v="61" actId="47"/>
          <pc:sldLayoutMkLst>
            <pc:docMk/>
            <pc:sldMasterMk cId="3751910896" sldId="2147483660"/>
            <pc:sldLayoutMk cId="519731898" sldId="2147483662"/>
          </pc:sldLayoutMkLst>
        </pc:sldLayoutChg>
        <pc:sldLayoutChg chg="del">
          <pc:chgData name="Lylia Boukelmoune Martí" userId="e299aa62-65b1-407e-8156-45aa4a7d9d94" providerId="ADAL" clId="{082EE20B-A59B-4FEC-A316-B86820F86709}" dt="2024-12-03T10:31:20.398" v="61" actId="47"/>
          <pc:sldLayoutMkLst>
            <pc:docMk/>
            <pc:sldMasterMk cId="3751910896" sldId="2147483660"/>
            <pc:sldLayoutMk cId="3422397506" sldId="2147483663"/>
          </pc:sldLayoutMkLst>
        </pc:sldLayoutChg>
        <pc:sldLayoutChg chg="del">
          <pc:chgData name="Lylia Boukelmoune Martí" userId="e299aa62-65b1-407e-8156-45aa4a7d9d94" providerId="ADAL" clId="{082EE20B-A59B-4FEC-A316-B86820F86709}" dt="2024-12-03T10:31:20.398" v="61" actId="47"/>
          <pc:sldLayoutMkLst>
            <pc:docMk/>
            <pc:sldMasterMk cId="3751910896" sldId="2147483660"/>
            <pc:sldLayoutMk cId="1150200481" sldId="2147483664"/>
          </pc:sldLayoutMkLst>
        </pc:sldLayoutChg>
        <pc:sldLayoutChg chg="del">
          <pc:chgData name="Lylia Boukelmoune Martí" userId="e299aa62-65b1-407e-8156-45aa4a7d9d94" providerId="ADAL" clId="{082EE20B-A59B-4FEC-A316-B86820F86709}" dt="2024-12-03T10:31:20.398" v="61" actId="47"/>
          <pc:sldLayoutMkLst>
            <pc:docMk/>
            <pc:sldMasterMk cId="3751910896" sldId="2147483660"/>
            <pc:sldLayoutMk cId="162500823" sldId="2147483665"/>
          </pc:sldLayoutMkLst>
        </pc:sldLayoutChg>
        <pc:sldLayoutChg chg="del">
          <pc:chgData name="Lylia Boukelmoune Martí" userId="e299aa62-65b1-407e-8156-45aa4a7d9d94" providerId="ADAL" clId="{082EE20B-A59B-4FEC-A316-B86820F86709}" dt="2024-12-03T10:31:20.398" v="61" actId="47"/>
          <pc:sldLayoutMkLst>
            <pc:docMk/>
            <pc:sldMasterMk cId="3751910896" sldId="2147483660"/>
            <pc:sldLayoutMk cId="864667073" sldId="2147483666"/>
          </pc:sldLayoutMkLst>
        </pc:sldLayoutChg>
        <pc:sldLayoutChg chg="del">
          <pc:chgData name="Lylia Boukelmoune Martí" userId="e299aa62-65b1-407e-8156-45aa4a7d9d94" providerId="ADAL" clId="{082EE20B-A59B-4FEC-A316-B86820F86709}" dt="2024-12-03T10:31:20.398" v="61" actId="47"/>
          <pc:sldLayoutMkLst>
            <pc:docMk/>
            <pc:sldMasterMk cId="3751910896" sldId="2147483660"/>
            <pc:sldLayoutMk cId="2201076053" sldId="2147483667"/>
          </pc:sldLayoutMkLst>
        </pc:sldLayoutChg>
        <pc:sldLayoutChg chg="del">
          <pc:chgData name="Lylia Boukelmoune Martí" userId="e299aa62-65b1-407e-8156-45aa4a7d9d94" providerId="ADAL" clId="{082EE20B-A59B-4FEC-A316-B86820F86709}" dt="2024-12-03T10:31:20.398" v="61" actId="47"/>
          <pc:sldLayoutMkLst>
            <pc:docMk/>
            <pc:sldMasterMk cId="3751910896" sldId="2147483660"/>
            <pc:sldLayoutMk cId="3588021508" sldId="2147483668"/>
          </pc:sldLayoutMkLst>
        </pc:sldLayoutChg>
        <pc:sldLayoutChg chg="del">
          <pc:chgData name="Lylia Boukelmoune Martí" userId="e299aa62-65b1-407e-8156-45aa4a7d9d94" providerId="ADAL" clId="{082EE20B-A59B-4FEC-A316-B86820F86709}" dt="2024-12-03T10:31:20.398" v="61" actId="47"/>
          <pc:sldLayoutMkLst>
            <pc:docMk/>
            <pc:sldMasterMk cId="3751910896" sldId="2147483660"/>
            <pc:sldLayoutMk cId="1970146104" sldId="2147483669"/>
          </pc:sldLayoutMkLst>
        </pc:sldLayoutChg>
        <pc:sldLayoutChg chg="del">
          <pc:chgData name="Lylia Boukelmoune Martí" userId="e299aa62-65b1-407e-8156-45aa4a7d9d94" providerId="ADAL" clId="{082EE20B-A59B-4FEC-A316-B86820F86709}" dt="2024-12-03T10:31:20.398" v="61" actId="47"/>
          <pc:sldLayoutMkLst>
            <pc:docMk/>
            <pc:sldMasterMk cId="3751910896" sldId="2147483660"/>
            <pc:sldLayoutMk cId="238030368" sldId="2147483670"/>
          </pc:sldLayoutMkLst>
        </pc:sldLayoutChg>
        <pc:sldLayoutChg chg="del">
          <pc:chgData name="Lylia Boukelmoune Martí" userId="e299aa62-65b1-407e-8156-45aa4a7d9d94" providerId="ADAL" clId="{082EE20B-A59B-4FEC-A316-B86820F86709}" dt="2024-12-03T10:31:20.398" v="61" actId="47"/>
          <pc:sldLayoutMkLst>
            <pc:docMk/>
            <pc:sldMasterMk cId="3751910896" sldId="2147483660"/>
            <pc:sldLayoutMk cId="650839512" sldId="2147483671"/>
          </pc:sldLayoutMkLst>
        </pc:sldLayoutChg>
      </pc:sldMasterChg>
    </pc:docChg>
  </pc:docChgLst>
  <pc:docChgLst>
    <pc:chgData name="Belén Bermejo Gálvez" userId="f1808d04-3c45-42c6-8782-2112856f2a66" providerId="ADAL" clId="{38BD6AD8-AC9C-497B-8549-397E56897841}"/>
    <pc:docChg chg="delSld modSld">
      <pc:chgData name="Belén Bermejo Gálvez" userId="f1808d04-3c45-42c6-8782-2112856f2a66" providerId="ADAL" clId="{38BD6AD8-AC9C-497B-8549-397E56897841}" dt="2025-03-26T10:43:57.643" v="2" actId="47"/>
      <pc:docMkLst>
        <pc:docMk/>
      </pc:docMkLst>
      <pc:sldChg chg="addSp modSp mod">
        <pc:chgData name="Belén Bermejo Gálvez" userId="f1808d04-3c45-42c6-8782-2112856f2a66" providerId="ADAL" clId="{38BD6AD8-AC9C-497B-8549-397E56897841}" dt="2025-03-26T10:43:54.640" v="1"/>
        <pc:sldMkLst>
          <pc:docMk/>
          <pc:sldMk cId="4226424508" sldId="377"/>
        </pc:sldMkLst>
        <pc:spChg chg="mod">
          <ac:chgData name="Belén Bermejo Gálvez" userId="f1808d04-3c45-42c6-8782-2112856f2a66" providerId="ADAL" clId="{38BD6AD8-AC9C-497B-8549-397E56897841}" dt="2025-03-26T10:43:54.640" v="1"/>
          <ac:spMkLst>
            <pc:docMk/>
            <pc:sldMk cId="4226424508" sldId="377"/>
            <ac:spMk id="5" creationId="{0AB264EC-EB04-5D3E-D0F0-2323BE329CD9}"/>
          </ac:spMkLst>
        </pc:spChg>
        <pc:spChg chg="mod">
          <ac:chgData name="Belén Bermejo Gálvez" userId="f1808d04-3c45-42c6-8782-2112856f2a66" providerId="ADAL" clId="{38BD6AD8-AC9C-497B-8549-397E56897841}" dt="2025-03-26T10:43:49.818" v="0" actId="1076"/>
          <ac:spMkLst>
            <pc:docMk/>
            <pc:sldMk cId="4226424508" sldId="377"/>
            <ac:spMk id="8" creationId="{2DD9C7CE-1378-4D80-A814-90CAFB55E6C6}"/>
          </ac:spMkLst>
        </pc:spChg>
        <pc:grpChg chg="add mod">
          <ac:chgData name="Belén Bermejo Gálvez" userId="f1808d04-3c45-42c6-8782-2112856f2a66" providerId="ADAL" clId="{38BD6AD8-AC9C-497B-8549-397E56897841}" dt="2025-03-26T10:43:54.640" v="1"/>
          <ac:grpSpMkLst>
            <pc:docMk/>
            <pc:sldMk cId="4226424508" sldId="377"/>
            <ac:grpSpMk id="4" creationId="{5A03FFA0-1E17-FE31-02C1-F7843B279AA5}"/>
          </ac:grpSpMkLst>
        </pc:grpChg>
        <pc:picChg chg="mod">
          <ac:chgData name="Belén Bermejo Gálvez" userId="f1808d04-3c45-42c6-8782-2112856f2a66" providerId="ADAL" clId="{38BD6AD8-AC9C-497B-8549-397E56897841}" dt="2025-03-26T10:43:54.640" v="1"/>
          <ac:picMkLst>
            <pc:docMk/>
            <pc:sldMk cId="4226424508" sldId="377"/>
            <ac:picMk id="6" creationId="{DC20682D-3D0E-E6DB-96B9-22D553B72D24}"/>
          </ac:picMkLst>
        </pc:picChg>
        <pc:picChg chg="mod">
          <ac:chgData name="Belén Bermejo Gálvez" userId="f1808d04-3c45-42c6-8782-2112856f2a66" providerId="ADAL" clId="{38BD6AD8-AC9C-497B-8549-397E56897841}" dt="2025-03-26T10:43:49.818" v="0" actId="1076"/>
          <ac:picMkLst>
            <pc:docMk/>
            <pc:sldMk cId="4226424508" sldId="377"/>
            <ac:picMk id="11" creationId="{97B68E5B-8C62-4852-B634-E5D08CC8BBE0}"/>
          </ac:picMkLst>
        </pc:picChg>
      </pc:sldChg>
      <pc:sldChg chg="del">
        <pc:chgData name="Belén Bermejo Gálvez" userId="f1808d04-3c45-42c6-8782-2112856f2a66" providerId="ADAL" clId="{38BD6AD8-AC9C-497B-8549-397E56897841}" dt="2025-03-26T10:43:57.643" v="2" actId="47"/>
        <pc:sldMkLst>
          <pc:docMk/>
          <pc:sldMk cId="2275365442" sldId="613"/>
        </pc:sldMkLst>
      </pc:sldChg>
    </pc:docChg>
  </pc:docChgLst>
  <pc:docChgLst>
    <pc:chgData name="Lylia Boukelmoune Martí" userId="e299aa62-65b1-407e-8156-45aa4a7d9d94" providerId="ADAL" clId="{7F77859D-2427-4E5A-B99D-57900B5132F7}"/>
    <pc:docChg chg="modSld">
      <pc:chgData name="Lylia Boukelmoune Martí" userId="e299aa62-65b1-407e-8156-45aa4a7d9d94" providerId="ADAL" clId="{7F77859D-2427-4E5A-B99D-57900B5132F7}" dt="2025-02-11T10:12:41.942" v="2" actId="20577"/>
      <pc:docMkLst>
        <pc:docMk/>
      </pc:docMkLst>
      <pc:sldChg chg="modSp mod">
        <pc:chgData name="Lylia Boukelmoune Martí" userId="e299aa62-65b1-407e-8156-45aa4a7d9d94" providerId="ADAL" clId="{7F77859D-2427-4E5A-B99D-57900B5132F7}" dt="2025-02-11T10:12:41.942" v="2" actId="20577"/>
        <pc:sldMkLst>
          <pc:docMk/>
          <pc:sldMk cId="2643353128" sldId="671"/>
        </pc:sldMkLst>
        <pc:spChg chg="mod">
          <ac:chgData name="Lylia Boukelmoune Martí" userId="e299aa62-65b1-407e-8156-45aa4a7d9d94" providerId="ADAL" clId="{7F77859D-2427-4E5A-B99D-57900B5132F7}" dt="2025-02-11T10:12:41.942" v="2" actId="20577"/>
          <ac:spMkLst>
            <pc:docMk/>
            <pc:sldMk cId="2643353128" sldId="671"/>
            <ac:spMk id="36" creationId="{00000000-0000-0000-0000-000000000000}"/>
          </ac:spMkLst>
        </pc:spChg>
      </pc:sldChg>
    </pc:docChg>
  </pc:docChgLst>
  <pc:docChgLst>
    <pc:chgData name="Neus Murcia Sadurní" userId="2c674b4e-4ed0-4f71-9773-0e903b570d67" providerId="ADAL" clId="{A5A37DE4-2C6E-4C7C-AB72-1BB66D651E9F}"/>
    <pc:docChg chg="delSld">
      <pc:chgData name="Neus Murcia Sadurní" userId="2c674b4e-4ed0-4f71-9773-0e903b570d67" providerId="ADAL" clId="{A5A37DE4-2C6E-4C7C-AB72-1BB66D651E9F}" dt="2022-01-16T12:00:04.426" v="1" actId="2696"/>
      <pc:docMkLst>
        <pc:docMk/>
      </pc:docMkLst>
      <pc:sldChg chg="del">
        <pc:chgData name="Neus Murcia Sadurní" userId="2c674b4e-4ed0-4f71-9773-0e903b570d67" providerId="ADAL" clId="{A5A37DE4-2C6E-4C7C-AB72-1BB66D651E9F}" dt="2022-01-16T11:59:35.126" v="0" actId="2696"/>
        <pc:sldMkLst>
          <pc:docMk/>
          <pc:sldMk cId="2839987236" sldId="257"/>
        </pc:sldMkLst>
      </pc:sldChg>
      <pc:sldChg chg="del">
        <pc:chgData name="Neus Murcia Sadurní" userId="2c674b4e-4ed0-4f71-9773-0e903b570d67" providerId="ADAL" clId="{A5A37DE4-2C6E-4C7C-AB72-1BB66D651E9F}" dt="2022-01-16T11:59:35.126" v="0" actId="2696"/>
        <pc:sldMkLst>
          <pc:docMk/>
          <pc:sldMk cId="3875791077" sldId="603"/>
        </pc:sldMkLst>
      </pc:sldChg>
      <pc:sldChg chg="del">
        <pc:chgData name="Neus Murcia Sadurní" userId="2c674b4e-4ed0-4f71-9773-0e903b570d67" providerId="ADAL" clId="{A5A37DE4-2C6E-4C7C-AB72-1BB66D651E9F}" dt="2022-01-16T11:59:35.126" v="0" actId="2696"/>
        <pc:sldMkLst>
          <pc:docMk/>
          <pc:sldMk cId="2524877949" sldId="608"/>
        </pc:sldMkLst>
      </pc:sldChg>
      <pc:sldChg chg="del">
        <pc:chgData name="Neus Murcia Sadurní" userId="2c674b4e-4ed0-4f71-9773-0e903b570d67" providerId="ADAL" clId="{A5A37DE4-2C6E-4C7C-AB72-1BB66D651E9F}" dt="2022-01-16T11:59:35.126" v="0" actId="2696"/>
        <pc:sldMkLst>
          <pc:docMk/>
          <pc:sldMk cId="3286338786" sldId="609"/>
        </pc:sldMkLst>
      </pc:sldChg>
      <pc:sldChg chg="del">
        <pc:chgData name="Neus Murcia Sadurní" userId="2c674b4e-4ed0-4f71-9773-0e903b570d67" providerId="ADAL" clId="{A5A37DE4-2C6E-4C7C-AB72-1BB66D651E9F}" dt="2022-01-16T12:00:04.426" v="1" actId="2696"/>
        <pc:sldMkLst>
          <pc:docMk/>
          <pc:sldMk cId="1200396821" sldId="610"/>
        </pc:sldMkLst>
      </pc:sldChg>
      <pc:sldChg chg="del">
        <pc:chgData name="Neus Murcia Sadurní" userId="2c674b4e-4ed0-4f71-9773-0e903b570d67" providerId="ADAL" clId="{A5A37DE4-2C6E-4C7C-AB72-1BB66D651E9F}" dt="2022-01-16T12:00:04.426" v="1" actId="2696"/>
        <pc:sldMkLst>
          <pc:docMk/>
          <pc:sldMk cId="4192630712" sldId="611"/>
        </pc:sldMkLst>
      </pc:sldChg>
      <pc:sldChg chg="del">
        <pc:chgData name="Neus Murcia Sadurní" userId="2c674b4e-4ed0-4f71-9773-0e903b570d67" providerId="ADAL" clId="{A5A37DE4-2C6E-4C7C-AB72-1BB66D651E9F}" dt="2022-01-16T12:00:04.426" v="1" actId="2696"/>
        <pc:sldMkLst>
          <pc:docMk/>
          <pc:sldMk cId="594576380" sldId="682"/>
        </pc:sldMkLst>
      </pc:sldChg>
      <pc:sldChg chg="del">
        <pc:chgData name="Neus Murcia Sadurní" userId="2c674b4e-4ed0-4f71-9773-0e903b570d67" providerId="ADAL" clId="{A5A37DE4-2C6E-4C7C-AB72-1BB66D651E9F}" dt="2022-01-16T12:00:04.426" v="1" actId="2696"/>
        <pc:sldMkLst>
          <pc:docMk/>
          <pc:sldMk cId="2761564533" sldId="683"/>
        </pc:sldMkLst>
      </pc:sldChg>
    </pc:docChg>
  </pc:docChgLst>
  <pc:docChgLst>
    <pc:chgData name="Lylia Boukelmoune Martí" userId="e299aa62-65b1-407e-8156-45aa4a7d9d94" providerId="ADAL" clId="{77360DCA-B926-4246-9240-F0E254F36261}"/>
    <pc:docChg chg="custSel modSld">
      <pc:chgData name="Lylia Boukelmoune Martí" userId="e299aa62-65b1-407e-8156-45aa4a7d9d94" providerId="ADAL" clId="{77360DCA-B926-4246-9240-F0E254F36261}" dt="2025-01-23T10:34:52.854" v="1"/>
      <pc:docMkLst>
        <pc:docMk/>
      </pc:docMkLst>
      <pc:sldChg chg="addSp delSp modSp mod delAnim modAnim">
        <pc:chgData name="Lylia Boukelmoune Martí" userId="e299aa62-65b1-407e-8156-45aa4a7d9d94" providerId="ADAL" clId="{77360DCA-B926-4246-9240-F0E254F36261}" dt="2025-01-23T10:34:52.854" v="1"/>
        <pc:sldMkLst>
          <pc:docMk/>
          <pc:sldMk cId="2275365442" sldId="613"/>
        </pc:sldMkLst>
        <pc:spChg chg="add mod">
          <ac:chgData name="Lylia Boukelmoune Martí" userId="e299aa62-65b1-407e-8156-45aa4a7d9d94" providerId="ADAL" clId="{77360DCA-B926-4246-9240-F0E254F36261}" dt="2025-01-23T10:34:52.854" v="1"/>
          <ac:spMkLst>
            <pc:docMk/>
            <pc:sldMk cId="2275365442" sldId="613"/>
            <ac:spMk id="5" creationId="{FEA5104C-791E-9521-5F83-6651B24FCBD4}"/>
          </ac:spMkLst>
        </pc:spChg>
        <pc:picChg chg="add mod">
          <ac:chgData name="Lylia Boukelmoune Martí" userId="e299aa62-65b1-407e-8156-45aa4a7d9d94" providerId="ADAL" clId="{77360DCA-B926-4246-9240-F0E254F36261}" dt="2025-01-23T10:34:52.854" v="1"/>
          <ac:picMkLst>
            <pc:docMk/>
            <pc:sldMk cId="2275365442" sldId="613"/>
            <ac:picMk id="7" creationId="{1B5CC8EE-E311-C5A4-F3FD-C681683D22E7}"/>
          </ac:picMkLst>
        </pc:picChg>
      </pc:sldChg>
    </pc:docChg>
  </pc:docChgLst>
  <pc:docChgLst>
    <pc:chgData name="Neus Murcia Sadurní" userId="S::1567593@uab.cat::2c674b4e-4ed0-4f71-9773-0e903b570d67" providerId="AD" clId="Web-{90688746-EB43-04EA-7822-C1C5E67073DA}"/>
    <pc:docChg chg="modSld">
      <pc:chgData name="Neus Murcia Sadurní" userId="S::1567593@uab.cat::2c674b4e-4ed0-4f71-9773-0e903b570d67" providerId="AD" clId="Web-{90688746-EB43-04EA-7822-C1C5E67073DA}" dt="2021-10-08T08:53:51.160" v="4" actId="20577"/>
      <pc:docMkLst>
        <pc:docMk/>
      </pc:docMkLst>
      <pc:sldChg chg="modSp">
        <pc:chgData name="Neus Murcia Sadurní" userId="S::1567593@uab.cat::2c674b4e-4ed0-4f71-9773-0e903b570d67" providerId="AD" clId="Web-{90688746-EB43-04EA-7822-C1C5E67073DA}" dt="2021-10-08T08:53:51.160" v="4" actId="20577"/>
        <pc:sldMkLst>
          <pc:docMk/>
          <pc:sldMk cId="4226424508" sldId="377"/>
        </pc:sldMkLst>
      </pc:sldChg>
    </pc:docChg>
  </pc:docChgLst>
  <pc:docChgLst>
    <pc:chgData name="Rosa María Cabrera Corchos" userId="f1659fda-de31-4a64-8d16-4a5c28fbfcfc" providerId="ADAL" clId="{4E106671-C116-4A20-9E8B-07636323EA78}"/>
    <pc:docChg chg="delSld">
      <pc:chgData name="Rosa María Cabrera Corchos" userId="f1659fda-de31-4a64-8d16-4a5c28fbfcfc" providerId="ADAL" clId="{4E106671-C116-4A20-9E8B-07636323EA78}" dt="2023-02-01T13:49:52.904" v="0" actId="2696"/>
      <pc:docMkLst>
        <pc:docMk/>
      </pc:docMkLst>
      <pc:sldChg chg="del">
        <pc:chgData name="Rosa María Cabrera Corchos" userId="f1659fda-de31-4a64-8d16-4a5c28fbfcfc" providerId="ADAL" clId="{4E106671-C116-4A20-9E8B-07636323EA78}" dt="2023-02-01T13:49:52.904" v="0" actId="2696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4E106671-C116-4A20-9E8B-07636323EA78}" dt="2023-02-01T13:49:52.904" v="0" actId="2696"/>
        <pc:sldMkLst>
          <pc:docMk/>
          <pc:sldMk cId="850449991" sldId="606"/>
        </pc:sldMkLst>
      </pc:sldChg>
    </pc:docChg>
  </pc:docChgLst>
  <pc:docChgLst>
    <pc:chgData name="Max Aragall Borràs" userId="87e097e4-5d98-43bc-9596-3648e60b41d0" providerId="ADAL" clId="{0D694AD6-1013-4F4D-BCB8-0EAA23D5F779}"/>
    <pc:docChg chg="addSld delSld modSld">
      <pc:chgData name="Max Aragall Borràs" userId="87e097e4-5d98-43bc-9596-3648e60b41d0" providerId="ADAL" clId="{0D694AD6-1013-4F4D-BCB8-0EAA23D5F779}" dt="2022-12-15T09:59:16.890" v="12"/>
      <pc:docMkLst>
        <pc:docMk/>
      </pc:docMkLst>
      <pc:sldChg chg="add setBg">
        <pc:chgData name="Max Aragall Borràs" userId="87e097e4-5d98-43bc-9596-3648e60b41d0" providerId="ADAL" clId="{0D694AD6-1013-4F4D-BCB8-0EAA23D5F779}" dt="2022-12-15T09:59:16.890" v="12"/>
        <pc:sldMkLst>
          <pc:docMk/>
          <pc:sldMk cId="886091329" sldId="291"/>
        </pc:sldMkLst>
      </pc:sldChg>
      <pc:sldChg chg="add del">
        <pc:chgData name="Max Aragall Borràs" userId="87e097e4-5d98-43bc-9596-3648e60b41d0" providerId="ADAL" clId="{0D694AD6-1013-4F4D-BCB8-0EAA23D5F779}" dt="2022-12-15T09:57:18.964" v="1"/>
        <pc:sldMkLst>
          <pc:docMk/>
          <pc:sldMk cId="2985893853" sldId="308"/>
        </pc:sldMkLst>
      </pc:sldChg>
      <pc:sldChg chg="add del">
        <pc:chgData name="Max Aragall Borràs" userId="87e097e4-5d98-43bc-9596-3648e60b41d0" providerId="ADAL" clId="{0D694AD6-1013-4F4D-BCB8-0EAA23D5F779}" dt="2022-12-15T09:57:18.964" v="1"/>
        <pc:sldMkLst>
          <pc:docMk/>
          <pc:sldMk cId="1809974266" sldId="318"/>
        </pc:sldMkLst>
      </pc:sldChg>
      <pc:sldChg chg="add del">
        <pc:chgData name="Max Aragall Borràs" userId="87e097e4-5d98-43bc-9596-3648e60b41d0" providerId="ADAL" clId="{0D694AD6-1013-4F4D-BCB8-0EAA23D5F779}" dt="2022-12-15T09:57:18.964" v="1"/>
        <pc:sldMkLst>
          <pc:docMk/>
          <pc:sldMk cId="4242988088" sldId="336"/>
        </pc:sldMkLst>
      </pc:sldChg>
      <pc:sldChg chg="modSp mod">
        <pc:chgData name="Max Aragall Borràs" userId="87e097e4-5d98-43bc-9596-3648e60b41d0" providerId="ADAL" clId="{0D694AD6-1013-4F4D-BCB8-0EAA23D5F779}" dt="2022-12-15T09:58:32.568" v="10" actId="20577"/>
        <pc:sldMkLst>
          <pc:docMk/>
          <pc:sldMk cId="4226424508" sldId="377"/>
        </pc:sldMkLst>
      </pc:sldChg>
      <pc:sldChg chg="add">
        <pc:chgData name="Max Aragall Borràs" userId="87e097e4-5d98-43bc-9596-3648e60b41d0" providerId="ADAL" clId="{0D694AD6-1013-4F4D-BCB8-0EAA23D5F779}" dt="2022-12-15T09:59:16.890" v="12"/>
        <pc:sldMkLst>
          <pc:docMk/>
          <pc:sldMk cId="367222070" sldId="605"/>
        </pc:sldMkLst>
      </pc:sldChg>
      <pc:sldChg chg="add">
        <pc:chgData name="Max Aragall Borràs" userId="87e097e4-5d98-43bc-9596-3648e60b41d0" providerId="ADAL" clId="{0D694AD6-1013-4F4D-BCB8-0EAA23D5F779}" dt="2022-12-15T09:59:16.890" v="12"/>
        <pc:sldMkLst>
          <pc:docMk/>
          <pc:sldMk cId="850449991" sldId="606"/>
        </pc:sldMkLst>
      </pc:sldChg>
      <pc:sldChg chg="del">
        <pc:chgData name="Max Aragall Borràs" userId="87e097e4-5d98-43bc-9596-3648e60b41d0" providerId="ADAL" clId="{0D694AD6-1013-4F4D-BCB8-0EAA23D5F779}" dt="2022-12-15T09:59:02.362" v="11" actId="47"/>
        <pc:sldMkLst>
          <pc:docMk/>
          <pc:sldMk cId="3729795641" sldId="607"/>
        </pc:sldMkLst>
      </pc:sldChg>
      <pc:sldChg chg="del">
        <pc:chgData name="Max Aragall Borràs" userId="87e097e4-5d98-43bc-9596-3648e60b41d0" providerId="ADAL" clId="{0D694AD6-1013-4F4D-BCB8-0EAA23D5F779}" dt="2022-12-15T09:59:02.362" v="11" actId="47"/>
        <pc:sldMkLst>
          <pc:docMk/>
          <pc:sldMk cId="835176781" sldId="608"/>
        </pc:sldMkLst>
      </pc:sldChg>
      <pc:sldChg chg="del">
        <pc:chgData name="Max Aragall Borràs" userId="87e097e4-5d98-43bc-9596-3648e60b41d0" providerId="ADAL" clId="{0D694AD6-1013-4F4D-BCB8-0EAA23D5F779}" dt="2022-12-15T09:59:02.362" v="11" actId="47"/>
        <pc:sldMkLst>
          <pc:docMk/>
          <pc:sldMk cId="2124201775" sldId="60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36548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 dirty="0"/>
              <a:t>Els estudiants poden descarregar-se </a:t>
            </a:r>
            <a:r>
              <a:rPr lang="ca-ES" sz="1200" b="1" i="0" dirty="0"/>
              <a:t>aquesta presentació </a:t>
            </a:r>
            <a:r>
              <a:rPr lang="ca-ES" sz="1200" b="0" i="0" dirty="0"/>
              <a:t>i els </a:t>
            </a:r>
            <a:r>
              <a:rPr lang="ca-ES" sz="1200" b="1" i="0" dirty="0"/>
              <a:t>plans d’estudi </a:t>
            </a:r>
            <a:r>
              <a:rPr lang="ca-ES" sz="1200" b="0" i="0" dirty="0"/>
              <a:t>en PDF a l’adreça de la diapositiva. Aquesta adreça apareix igualment a la bola verda dels </a:t>
            </a:r>
            <a:r>
              <a:rPr lang="ca-ES" sz="1200" b="0" i="0" dirty="0" err="1"/>
              <a:t>flyers</a:t>
            </a:r>
            <a:r>
              <a:rPr lang="ca-ES" sz="1200" b="0" i="0" dirty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 dirty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45282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0591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73772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77526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A cadascuna de les fitxes de grau disposen de tota la informació detallada sobre l’estudi: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Informació general, </a:t>
            </a:r>
            <a:r>
              <a:rPr lang="ca-ES" sz="1200" i="0" dirty="0"/>
              <a:t>amb la nota de tall, preu, sortides professionals,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Accés, </a:t>
            </a:r>
            <a:r>
              <a:rPr lang="ca-ES" sz="1200" i="0" dirty="0"/>
              <a:t>amb nota de tall per via d’accés, codi de preinscripció, taules d’adaptació,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Pla d’estudis, </a:t>
            </a:r>
            <a:r>
              <a:rPr lang="ca-ES" sz="1200" i="0" dirty="0"/>
              <a:t>amb horaris, guies docents, competències,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Professorat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Matrícula, </a:t>
            </a:r>
            <a:r>
              <a:rPr lang="ca-ES" sz="1200" i="0" dirty="0"/>
              <a:t>amb procediment de matrícula.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Qualitat, </a:t>
            </a:r>
            <a:r>
              <a:rPr lang="ca-ES" sz="1200" i="0" dirty="0"/>
              <a:t>amb informació sobre el Sistema de Garantia Interna de Qualitat de centres, dades estadístiques de l’estudi, ...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Els estudiants tenen l’opció de fer consultes via web.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microsoft.com/office/2007/relationships/hdphoto" Target="../media/hdphoto2.wdp"/><Relationship Id="rId7" Type="http://schemas.openxmlformats.org/officeDocument/2006/relationships/hyperlink" Target="https://www.uab.cat/web/estudiar/llistat-de-graus/pla-d-estudis/guies-docents/arqueologia-1345467811508.html?param1=1229413436622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pla-d-estudis-i-horaris/x-1345467811493.html?param1=1229413436622" TargetMode="External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competencies-1345467819221.html?param1=1217399695080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pla-d-estudis-i-horaris/x-1345467811493.html?param1=1229413436622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informacio-general/x-1216708251447.html?param1=1229413436622" TargetMode="External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2.png"/><Relationship Id="rId18" Type="http://schemas.openxmlformats.org/officeDocument/2006/relationships/image" Target="../media/image6.png"/><Relationship Id="rId3" Type="http://schemas.openxmlformats.org/officeDocument/2006/relationships/image" Target="../media/image55.jpeg"/><Relationship Id="rId7" Type="http://schemas.openxmlformats.org/officeDocument/2006/relationships/image" Target="../media/image4.png"/><Relationship Id="rId12" Type="http://schemas.openxmlformats.org/officeDocument/2006/relationships/image" Target="../media/image61.pn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9.xml"/><Relationship Id="rId16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microsoft.com/office/2007/relationships/hdphoto" Target="../media/hdphoto3.wdp"/><Relationship Id="rId15" Type="http://schemas.openxmlformats.org/officeDocument/2006/relationships/hyperlink" Target="https://www.uab.cat/web/estudiar/grau/oferta-de-graus/tots-els-graus-1345661751752.html" TargetMode="External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s/visita-la-uab/visites-als-centres-de-secundaria-1345662188985.html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64.jpeg"/><Relationship Id="rId7" Type="http://schemas.openxmlformats.org/officeDocument/2006/relationships/image" Target="../media/image66.png"/><Relationship Id="rId12" Type="http://schemas.openxmlformats.org/officeDocument/2006/relationships/hyperlink" Target="https://www.uab.cat/web/estudis/visita-la-uab/dia-de-les-families-1345662188968.html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hyperlink" Target="https://www.uab.cat/web/estudis/visita-la-uab/visites-al-campus-per-a-centres-de-secundaria-particulars-i-families-1345850698230.html" TargetMode="External"/><Relationship Id="rId5" Type="http://schemas.microsoft.com/office/2007/relationships/hdphoto" Target="../media/hdphoto4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65.png"/><Relationship Id="rId9" Type="http://schemas.openxmlformats.org/officeDocument/2006/relationships/hyperlink" Target="https://www.uab.cat/web/estudis/visita-la-uab/jornades-de-portes-obertes-1345662188932.html" TargetMode="External"/><Relationship Id="rId14" Type="http://schemas.openxmlformats.org/officeDocument/2006/relationships/hyperlink" Target="https://www.uab.cat/web/estudis/visita-la-uab-1345811559072.html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3.jpeg"/><Relationship Id="rId3" Type="http://schemas.openxmlformats.org/officeDocument/2006/relationships/image" Target="../media/image67.png"/><Relationship Id="rId7" Type="http://schemas.openxmlformats.org/officeDocument/2006/relationships/image" Target="../media/image69.jpe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5" Type="http://schemas.openxmlformats.org/officeDocument/2006/relationships/image" Target="../media/image53.png"/><Relationship Id="rId10" Type="http://schemas.openxmlformats.org/officeDocument/2006/relationships/image" Target="../media/image72.png"/><Relationship Id="rId4" Type="http://schemas.microsoft.com/office/2007/relationships/hdphoto" Target="../media/hdphoto5.wdp"/><Relationship Id="rId9" Type="http://schemas.openxmlformats.org/officeDocument/2006/relationships/image" Target="../media/image71.jpeg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74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76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75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ab.cat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78.jpeg"/><Relationship Id="rId7" Type="http://schemas.openxmlformats.org/officeDocument/2006/relationships/image" Target="../media/image80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6.wdp"/><Relationship Id="rId10" Type="http://schemas.openxmlformats.org/officeDocument/2006/relationships/image" Target="../media/image5.svg"/><Relationship Id="rId4" Type="http://schemas.openxmlformats.org/officeDocument/2006/relationships/image" Target="../media/image79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41.png"/><Relationship Id="rId21" Type="http://schemas.openxmlformats.org/officeDocument/2006/relationships/image" Target="../media/image28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5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1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2.png"/><Relationship Id="rId11" Type="http://schemas.openxmlformats.org/officeDocument/2006/relationships/image" Target="../media/image23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31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7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6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21.png"/><Relationship Id="rId51" Type="http://schemas.openxmlformats.org/officeDocument/2006/relationships/image" Target="../media/image48.png"/><Relationship Id="rId3" Type="http://schemas.openxmlformats.org/officeDocument/2006/relationships/image" Target="../media/image18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3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38.png"/><Relationship Id="rId49" Type="http://schemas.openxmlformats.org/officeDocument/2006/relationships/image" Target="../media/image47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3.png"/><Relationship Id="rId44" Type="http://schemas.openxmlformats.org/officeDocument/2006/relationships/image" Target="../media/image4.png"/><Relationship Id="rId5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acces/arqueologia-1216708253769.html?param1=1229413436622" TargetMode="External"/><Relationship Id="rId10" Type="http://schemas.openxmlformats.org/officeDocument/2006/relationships/hyperlink" Target="https://universitats.gencat.cat/es/preinscripcions/sobre-preinscripcio/ponderacions/" TargetMode="External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acces/arqueologia-1216708253769.html?param1=1229413436622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acces/arqueologia-1216708253769.html?param1=1229413436622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pla-d-estudis/pla-d-estudis-i-horaris/x-1345467811493.html?param1=1229413436622" TargetMode="External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94BCE-6A39-830F-A404-DD4CC4EA7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9B7DC06E-A2AC-8EB1-6D0A-417B929038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3" name="CuadroTexto 7" descr="Arqueologia&#10;">
            <a:extLst>
              <a:ext uri="{FF2B5EF4-FFF2-40B4-BE49-F238E27FC236}">
                <a16:creationId xmlns:a16="http://schemas.microsoft.com/office/drawing/2014/main" id="{612B76C6-00BA-CA7A-4CFB-C9D0FEB2895D}"/>
              </a:ext>
            </a:extLst>
          </p:cNvPr>
          <p:cNvSpPr txBox="1"/>
          <p:nvPr/>
        </p:nvSpPr>
        <p:spPr>
          <a:xfrm>
            <a:off x="523951" y="5697680"/>
            <a:ext cx="404804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4200"/>
              </a:lnSpc>
              <a:defRPr/>
            </a:pPr>
            <a:r>
              <a:rPr lang="es-E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Arqueologia</a:t>
            </a:r>
            <a:endParaRPr lang="es-E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90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1198F5CB-D072-49F0-9F36-5C6382BFB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292417"/>
          </a:xfrm>
          <a:prstGeom prst="rect">
            <a:avLst/>
          </a:prstGeom>
        </p:spPr>
      </p:pic>
      <p:sp>
        <p:nvSpPr>
          <p:cNvPr id="49" name="CuadroTexto 23"/>
          <p:cNvSpPr txBox="1"/>
          <p:nvPr/>
        </p:nvSpPr>
        <p:spPr>
          <a:xfrm>
            <a:off x="836028" y="5848945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ca-ES" sz="1406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EAB4FC1-D394-4902-B42F-1F55FD602481}"/>
              </a:ext>
            </a:extLst>
          </p:cNvPr>
          <p:cNvGrpSpPr/>
          <p:nvPr/>
        </p:nvGrpSpPr>
        <p:grpSpPr>
          <a:xfrm>
            <a:off x="1075645" y="4894721"/>
            <a:ext cx="3930392" cy="501363"/>
            <a:chOff x="1075645" y="4894721"/>
            <a:chExt cx="3930392" cy="501363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3105E752-F504-414F-95F7-DF18586F9933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34BDBA39-2347-4BD5-BA0F-4FA18D7BFE78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76DFB24B-A9D9-465F-89AE-EC64A016BCDE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 ECTS</a:t>
                </a:r>
              </a:p>
            </p:txBody>
          </p:sp>
        </p:grp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A17E4D43-91F0-45CD-8C84-C3029586C9DB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501271"/>
              <a:chOff x="4939475" y="3645787"/>
              <a:chExt cx="2085176" cy="50127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3A0F5341-1E1F-4FF1-8DB7-E2B667F3AF9C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324C48E6-226E-4872-B2BA-7A13F7D77B18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97D1955-95DE-4F0D-8715-CA34CC80ADD0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70B1920B-6F41-4E1A-AAE1-CF1B38D3E2E5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6A8F20CE-308E-4436-B360-9FB7CE798753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DAA3CA6E-9157-4272-BAE4-8343672860FC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346F28F3-3557-4BE0-ADA0-4F7DC2C672BD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EEEC36C6-CDC7-474C-9EC8-7DF55C521B9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B05E49E1-6D36-4A95-95CE-4327088C18DF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60 ECTS</a:t>
                </a:r>
              </a:p>
            </p:txBody>
          </p: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DAEC35A-5080-43C3-A028-11BBB279B09D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ACD71E2-084F-49AE-BA2D-390F563B611A}"/>
              </a:ext>
            </a:extLst>
          </p:cNvPr>
          <p:cNvGrpSpPr/>
          <p:nvPr/>
        </p:nvGrpSpPr>
        <p:grpSpPr>
          <a:xfrm>
            <a:off x="1075641" y="2914053"/>
            <a:ext cx="7058669" cy="523226"/>
            <a:chOff x="1075641" y="2914053"/>
            <a:chExt cx="7058669" cy="523226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A147467E-0970-454C-ADD3-B99B7A2F9CD5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49FF6B60-8E7B-4ADC-9FD8-F861FB82DE0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2D7205D7-F613-4119-8155-93E02F833DA1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F009C257-2258-49B0-AA54-F4F62771E33F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F8793B04-7372-4438-967B-F7A214EF8F3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7C7D2943-7BF2-4A9F-A28F-3EC4B14E8A83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108 ECTS</a:t>
                </a:r>
              </a:p>
            </p:txBody>
          </p:sp>
        </p:grp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1DC4AED9-8CA2-48CA-823A-1467291A2E0D}"/>
                </a:ext>
              </a:extLst>
            </p:cNvPr>
            <p:cNvSpPr txBox="1"/>
            <p:nvPr/>
          </p:nvSpPr>
          <p:spPr>
            <a:xfrm>
              <a:off x="5276810" y="2914053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Representen el gruix del pla d’estudis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F41D106-9724-4255-8E78-D8DE474C3A9F}"/>
              </a:ext>
            </a:extLst>
          </p:cNvPr>
          <p:cNvGrpSpPr/>
          <p:nvPr/>
        </p:nvGrpSpPr>
        <p:grpSpPr>
          <a:xfrm>
            <a:off x="1075642" y="3893462"/>
            <a:ext cx="7058668" cy="738664"/>
            <a:chOff x="1075642" y="3893462"/>
            <a:chExt cx="7058668" cy="738664"/>
          </a:xfrm>
        </p:grpSpPr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9204D771-4ACB-4FAA-80CF-763095E5AF65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id="{4295DEBC-4AA1-4747-A7E0-7E8217F71E2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67103580-7AFF-4804-9D0D-638A26E1694B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09AA47C1-D4C3-4EEB-88CA-44984FCF22E0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id="{2FB37463-AAFE-4BF9-8F9F-4C3AA941814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644AD811-D1E4-4A3C-B257-2178EBC91497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66 ECTS</a:t>
                </a:r>
              </a:p>
            </p:txBody>
          </p:sp>
        </p:grp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69713A4E-5F8A-4926-A7AF-BDD91D8FEC3B}"/>
                </a:ext>
              </a:extLst>
            </p:cNvPr>
            <p:cNvSpPr txBox="1"/>
            <p:nvPr/>
          </p:nvSpPr>
          <p:spPr>
            <a:xfrm>
              <a:off x="5276810" y="3893462"/>
              <a:ext cx="28575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Poden definir els itineraris o mencions. </a:t>
              </a:r>
              <a:r>
                <a:rPr lang="ca-ES" sz="1400" b="1" dirty="0">
                  <a:latin typeface="Arial" pitchFamily="34" charset="0"/>
                  <a:cs typeface="Arial" panose="020B0604020202020204" pitchFamily="34" charset="0"/>
                </a:rPr>
                <a:t>Pràctiques externes (a 3r o 4t curs).</a:t>
              </a:r>
            </a:p>
          </p:txBody>
        </p:sp>
      </p:grpSp>
      <p:sp>
        <p:nvSpPr>
          <p:cNvPr id="38" name="CuadroTexto 37">
            <a:hlinkClick r:id="rId4"/>
            <a:extLst>
              <a:ext uri="{FF2B5EF4-FFF2-40B4-BE49-F238E27FC236}">
                <a16:creationId xmlns:a16="http://schemas.microsoft.com/office/drawing/2014/main" id="{0B361D86-F5B4-493F-A281-D7486FCB60F3}"/>
              </a:ext>
            </a:extLst>
          </p:cNvPr>
          <p:cNvSpPr txBox="1"/>
          <p:nvPr/>
        </p:nvSpPr>
        <p:spPr>
          <a:xfrm>
            <a:off x="5779460" y="5848945"/>
            <a:ext cx="294890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del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4BB27725-EF4D-415B-818C-8A12673FD021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53610" y="5816741"/>
            <a:ext cx="265309" cy="273600"/>
          </a:xfrm>
          <a:prstGeom prst="rect">
            <a:avLst/>
          </a:prstGeom>
        </p:spPr>
      </p:pic>
      <p:sp>
        <p:nvSpPr>
          <p:cNvPr id="40" name="CuadroTexto 39">
            <a:hlinkClick r:id="rId7"/>
            <a:extLst>
              <a:ext uri="{FF2B5EF4-FFF2-40B4-BE49-F238E27FC236}">
                <a16:creationId xmlns:a16="http://schemas.microsoft.com/office/drawing/2014/main" id="{3BEAC225-F494-430D-A723-CEAB926F690F}"/>
              </a:ext>
            </a:extLst>
          </p:cNvPr>
          <p:cNvSpPr txBox="1"/>
          <p:nvPr/>
        </p:nvSpPr>
        <p:spPr>
          <a:xfrm>
            <a:off x="5779460" y="6304366"/>
            <a:ext cx="294890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E1EB3C40-DA1C-4675-8DF3-EAA620FB40E6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53610" y="6272162"/>
            <a:ext cx="265309" cy="273600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EECF1EA2-7DF6-2664-A1A7-4006A187F19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5" name="Rectángulo 21">
            <a:extLst>
              <a:ext uri="{FF2B5EF4-FFF2-40B4-BE49-F238E27FC236}">
                <a16:creationId xmlns:a16="http://schemas.microsoft.com/office/drawing/2014/main" id="{892D9A3F-9FC4-5E46-F290-14BEEDB731F7}"/>
              </a:ext>
            </a:extLst>
          </p:cNvPr>
          <p:cNvSpPr/>
          <p:nvPr/>
        </p:nvSpPr>
        <p:spPr>
          <a:xfrm>
            <a:off x="1075643" y="1209836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80010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480"/>
                            </p:stCondLst>
                            <p:childTnLst>
                              <p:par>
                                <p:cTn id="4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8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480"/>
                            </p:stCondLst>
                            <p:childTnLst>
                              <p:par>
                                <p:cTn id="4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36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86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8" grpId="0"/>
      <p:bldP spid="38" grpId="1"/>
      <p:bldP spid="40" grpId="0"/>
      <p:bldP spid="40" grpId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292417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6" y="1737765"/>
            <a:ext cx="7405360" cy="386220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2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Contextualitzar els conceptes </a:t>
            </a:r>
            <a:r>
              <a:rPr lang="ca-ES" sz="1600" dirty="0">
                <a:latin typeface="Arial"/>
                <a:cs typeface="Arial"/>
              </a:rPr>
              <a:t>de la teoria arqueològica i el seu origen, i </a:t>
            </a:r>
            <a:r>
              <a:rPr lang="ca-ES" sz="1600" b="1" dirty="0">
                <a:latin typeface="Arial"/>
                <a:cs typeface="Arial"/>
              </a:rPr>
              <a:t>distingir els principals debats epistemològics i metodològics </a:t>
            </a:r>
            <a:r>
              <a:rPr lang="ca-ES" sz="1600" dirty="0">
                <a:latin typeface="Arial"/>
                <a:cs typeface="Arial"/>
              </a:rPr>
              <a:t>en les ciències socials.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Utilitzar els principals mètodes, tècniques i instruments d'anàlisi</a:t>
            </a:r>
            <a:r>
              <a:rPr lang="ca-ES" sz="1600" dirty="0">
                <a:latin typeface="Arial"/>
                <a:cs typeface="Arial"/>
              </a:rPr>
              <a:t> en arqueologia.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Contextualitzar i analitzar processos històrics</a:t>
            </a:r>
            <a:r>
              <a:rPr lang="ca-ES" sz="1600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Aplicar les habilitats necessàries per a </a:t>
            </a:r>
            <a:r>
              <a:rPr lang="ca-ES" sz="1600" b="1" dirty="0">
                <a:latin typeface="Arial"/>
                <a:cs typeface="Arial"/>
              </a:rPr>
              <a:t>la gestió, la valorització i la divulgació del patrimoni historicoarqueològic</a:t>
            </a:r>
            <a:r>
              <a:rPr lang="ca-ES" sz="1600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Fer i dirigir treballs propis de l'arqueologia de camp: excavació i prospecció. Es preveu que es duguin a terme </a:t>
            </a:r>
            <a:r>
              <a:rPr lang="ca-ES" sz="1600" b="1" dirty="0">
                <a:latin typeface="Arial"/>
                <a:cs typeface="Arial"/>
              </a:rPr>
              <a:t>pràctiques de camp, d’excavació arqueològica, d’aula i de laboratori</a:t>
            </a:r>
            <a:r>
              <a:rPr lang="ca-ES" sz="1600" dirty="0">
                <a:latin typeface="Arial"/>
                <a:cs typeface="Arial"/>
              </a:rPr>
              <a:t>.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n’aprendràs?</a:t>
            </a: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32F1732F-5BFA-4C29-BB96-B720087BD66A}"/>
              </a:ext>
            </a:extLst>
          </p:cNvPr>
          <p:cNvSpPr txBox="1"/>
          <p:nvPr/>
        </p:nvSpPr>
        <p:spPr>
          <a:xfrm>
            <a:off x="5109633" y="6188438"/>
            <a:ext cx="346171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competències específiques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7D1E378-CA25-49AD-8DA2-7BA910391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784326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088D38C5-3201-98F0-5801-BAA92E2BD16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3" name="Rectángulo 21">
            <a:extLst>
              <a:ext uri="{FF2B5EF4-FFF2-40B4-BE49-F238E27FC236}">
                <a16:creationId xmlns:a16="http://schemas.microsoft.com/office/drawing/2014/main" id="{89E225A1-16CA-F96B-4B82-D537D70C26AE}"/>
              </a:ext>
            </a:extLst>
          </p:cNvPr>
          <p:cNvSpPr/>
          <p:nvPr/>
        </p:nvSpPr>
        <p:spPr>
          <a:xfrm>
            <a:off x="1075643" y="1209836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5208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1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31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7" grpId="0"/>
      <p:bldP spid="7" grpId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50AB578-B754-40C2-BE8E-E9E5B5E68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292417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Mencions</a:t>
            </a:r>
          </a:p>
        </p:txBody>
      </p:sp>
      <p:sp>
        <p:nvSpPr>
          <p:cNvPr id="7" name="QuadreDeText 7"/>
          <p:cNvSpPr txBox="1"/>
          <p:nvPr/>
        </p:nvSpPr>
        <p:spPr>
          <a:xfrm>
            <a:off x="969208" y="1711957"/>
            <a:ext cx="7149297" cy="992827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Per a obtenir una menció s'han de cursar, com a mínim, 30 crèdits de les assignatures vinculades a cada itinerari. La resta de crèdits optatius es poden cursar de la mateixa menció o de la relació d'assignatures optatives.</a:t>
            </a:r>
          </a:p>
        </p:txBody>
      </p:sp>
      <p:sp>
        <p:nvSpPr>
          <p:cNvPr id="10" name="QuadreDeText 7">
            <a:extLst>
              <a:ext uri="{FF2B5EF4-FFF2-40B4-BE49-F238E27FC236}">
                <a16:creationId xmlns:a16="http://schemas.microsoft.com/office/drawing/2014/main" id="{E504ECD9-2A9E-44AB-95B8-9188904F3B70}"/>
              </a:ext>
            </a:extLst>
          </p:cNvPr>
          <p:cNvSpPr txBox="1"/>
          <p:nvPr/>
        </p:nvSpPr>
        <p:spPr>
          <a:xfrm>
            <a:off x="969207" y="3026165"/>
            <a:ext cx="7149297" cy="177509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Menció en Arqueologia Prehistòrica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Menció en Arqueologia Clàssica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Menció en Història Antiga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Menció en Història Medieval</a:t>
            </a:r>
          </a:p>
        </p:txBody>
      </p:sp>
      <p:sp>
        <p:nvSpPr>
          <p:cNvPr id="15" name="CuadroTexto 14">
            <a:hlinkClick r:id="rId4"/>
            <a:extLst>
              <a:ext uri="{FF2B5EF4-FFF2-40B4-BE49-F238E27FC236}">
                <a16:creationId xmlns:a16="http://schemas.microsoft.com/office/drawing/2014/main" id="{96B6561F-E220-414B-B10A-383749086A25}"/>
              </a:ext>
            </a:extLst>
          </p:cNvPr>
          <p:cNvSpPr txBox="1"/>
          <p:nvPr/>
        </p:nvSpPr>
        <p:spPr>
          <a:xfrm>
            <a:off x="6976037" y="6165610"/>
            <a:ext cx="140323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AE65856-E9D0-4B3C-BACC-B143E0BBBA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50729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DDB58556-8F0F-CCAD-245F-84AFC71779E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3" name="Rectángulo 21">
            <a:extLst>
              <a:ext uri="{FF2B5EF4-FFF2-40B4-BE49-F238E27FC236}">
                <a16:creationId xmlns:a16="http://schemas.microsoft.com/office/drawing/2014/main" id="{419DBBEE-DC79-F9FB-1152-2D03200CFE66}"/>
              </a:ext>
            </a:extLst>
          </p:cNvPr>
          <p:cNvSpPr/>
          <p:nvPr/>
        </p:nvSpPr>
        <p:spPr>
          <a:xfrm>
            <a:off x="1075643" y="1209836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7082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9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10" grpId="0"/>
      <p:bldP spid="15" grpId="0"/>
      <p:bldP spid="15" grpId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B885979-C84C-49A2-ADEB-DD8F68466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1319"/>
            <a:ext cx="9144000" cy="128726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9AC026-FAB0-4DAB-B19C-48516D39447C}"/>
              </a:ext>
            </a:extLst>
          </p:cNvPr>
          <p:cNvSpPr txBox="1"/>
          <p:nvPr/>
        </p:nvSpPr>
        <p:spPr>
          <a:xfrm>
            <a:off x="969207" y="448331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4" name="QuadreDeText 13">
            <a:extLst>
              <a:ext uri="{FF2B5EF4-FFF2-40B4-BE49-F238E27FC236}">
                <a16:creationId xmlns:a16="http://schemas.microsoft.com/office/drawing/2014/main" id="{4ABDBB9F-AD0E-4564-9650-65F448C26E13}"/>
              </a:ext>
            </a:extLst>
          </p:cNvPr>
          <p:cNvSpPr txBox="1"/>
          <p:nvPr/>
        </p:nvSpPr>
        <p:spPr>
          <a:xfrm>
            <a:off x="969206" y="1719294"/>
            <a:ext cx="7405360" cy="367016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Arqueologia de camp</a:t>
            </a:r>
            <a:r>
              <a:rPr lang="ca-ES" sz="1600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Gestió</a:t>
            </a:r>
            <a:r>
              <a:rPr lang="ca-ES" sz="1600" dirty="0">
                <a:latin typeface="Arial"/>
                <a:cs typeface="Arial"/>
              </a:rPr>
              <a:t> del patrimoni arqueològic i cultural.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Museus, fundacions culturals, parcs arqueològics, etc.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Docència i recerca</a:t>
            </a:r>
            <a:r>
              <a:rPr lang="ca-ES" sz="1600" dirty="0">
                <a:latin typeface="Arial"/>
                <a:cs typeface="Arial"/>
              </a:rPr>
              <a:t> a universitats i centres d'investigació públics i privats.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Col·laboració en mitjans de comunicació i editorials</a:t>
            </a:r>
            <a:r>
              <a:rPr lang="ca-ES" sz="1600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Assessorament cultural</a:t>
            </a:r>
            <a:r>
              <a:rPr lang="ca-ES" sz="1600" dirty="0">
                <a:latin typeface="Arial"/>
                <a:cs typeface="Arial"/>
              </a:rPr>
              <a:t> de diversos tipus d'institucions.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Treball en les administracions públiques o gestió de projectes internacionals </a:t>
            </a:r>
            <a:r>
              <a:rPr lang="ca-ES" sz="1600" dirty="0">
                <a:latin typeface="Arial"/>
                <a:cs typeface="Arial"/>
              </a:rPr>
              <a:t>públics i privats.</a:t>
            </a:r>
          </a:p>
        </p:txBody>
      </p:sp>
      <p:sp>
        <p:nvSpPr>
          <p:cNvPr id="11" name="CuadroTexto 10">
            <a:hlinkClick r:id="rId5"/>
            <a:extLst>
              <a:ext uri="{FF2B5EF4-FFF2-40B4-BE49-F238E27FC236}">
                <a16:creationId xmlns:a16="http://schemas.microsoft.com/office/drawing/2014/main" id="{1F25C913-5000-417B-9C23-9B69FA1B8149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D093A2E-ABF0-4723-B0C4-1CB9AA81C5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284A156D-2AA6-2724-DCFD-ECAEAEE47C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3" name="Rectángulo 21">
            <a:extLst>
              <a:ext uri="{FF2B5EF4-FFF2-40B4-BE49-F238E27FC236}">
                <a16:creationId xmlns:a16="http://schemas.microsoft.com/office/drawing/2014/main" id="{4F2FCC31-39C3-9539-AEAA-A69FD598BC97}"/>
              </a:ext>
            </a:extLst>
          </p:cNvPr>
          <p:cNvSpPr/>
          <p:nvPr/>
        </p:nvSpPr>
        <p:spPr>
          <a:xfrm>
            <a:off x="1075643" y="1209836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5944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9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1" grpId="0"/>
      <p:bldP spid="11" grpId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Més informació? </a:t>
            </a:r>
          </a:p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48289" y="6156234"/>
            <a:ext cx="299886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5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3597" y="6156234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6" name="Rectángulo 5" descr="Accedeix a www.uab.cat">
            <a:hlinkClick r:id="rId16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Rectángulo 21" descr="Accedeix a www.uab.cat">
            <a:hlinkClick r:id="rId17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17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8" grpId="0"/>
      <p:bldP spid="2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>
              <a:hlinkClick r:id="rId10"/>
            </p:cNvPr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26 al 30 </a:t>
              </a:r>
              <a:r>
                <a:rPr lang="ca-ES" sz="2000" dirty="0"/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1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2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2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10 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3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3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4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latin typeface="Arial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36884" y="6156234"/>
            <a:ext cx="299886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1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(NEE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), adreça’t al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13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84402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 dirty="0">
                <a:solidFill>
                  <a:srgbClr val="008639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 dirty="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1642399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D148CCF-0E0F-4669-AAE6-61527DD42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0" y="1675636"/>
            <a:ext cx="9144000" cy="4027497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77837" y="66902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latin typeface="Arial"/>
                <a:cs typeface="Arial"/>
              </a:rPr>
              <a:t>Arqueologia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9214CDDF-6E58-D6FF-3FB8-DB718B5F64A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56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E2629C6F-47DB-4585-B409-FA70BBD99D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0" y="-11866"/>
            <a:ext cx="9144000" cy="130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09836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018025"/>
              </p:ext>
            </p:extLst>
          </p:nvPr>
        </p:nvGraphicFramePr>
        <p:xfrm>
          <a:off x="1075643" y="1843196"/>
          <a:ext cx="6840620" cy="1819466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r>
                        <a:rPr lang="ca-ES" b="1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Arqueologia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8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Arqueologia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  <a:endParaRPr lang="ca-E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juny 2024</a:t>
            </a:r>
          </a:p>
        </p:txBody>
      </p:sp>
      <p:sp>
        <p:nvSpPr>
          <p:cNvPr id="8" name="CuadroTexto 7">
            <a:hlinkClick r:id="rId5"/>
            <a:extLst>
              <a:ext uri="{FF2B5EF4-FFF2-40B4-BE49-F238E27FC236}">
                <a16:creationId xmlns:a16="http://schemas.microsoft.com/office/drawing/2014/main" id="{2DD9C7CE-1378-4D80-A814-90CAFB55E6C6}"/>
              </a:ext>
            </a:extLst>
          </p:cNvPr>
          <p:cNvSpPr txBox="1"/>
          <p:nvPr/>
        </p:nvSpPr>
        <p:spPr>
          <a:xfrm>
            <a:off x="1400951" y="3930617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7B68E5B-8C62-4852-B634-E5D08CC8BB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75643" y="3898413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0956AC6A-3C92-BA87-9F89-6A318D1496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grpSp>
        <p:nvGrpSpPr>
          <p:cNvPr id="4" name="Agrupa 3">
            <a:extLst>
              <a:ext uri="{FF2B5EF4-FFF2-40B4-BE49-F238E27FC236}">
                <a16:creationId xmlns:a16="http://schemas.microsoft.com/office/drawing/2014/main" id="{5A03FFA0-1E17-FE31-02C1-F7843B279AA5}"/>
              </a:ext>
            </a:extLst>
          </p:cNvPr>
          <p:cNvGrpSpPr/>
          <p:nvPr/>
        </p:nvGrpSpPr>
        <p:grpSpPr>
          <a:xfrm>
            <a:off x="3792368" y="6180138"/>
            <a:ext cx="4971385" cy="309716"/>
            <a:chOff x="3652668" y="6143472"/>
            <a:chExt cx="4971385" cy="309716"/>
          </a:xfrm>
        </p:grpSpPr>
        <p:sp>
          <p:nvSpPr>
            <p:cNvPr id="5" name="CuadroTexto 13">
              <a:hlinkClick r:id="rId10"/>
              <a:extLst>
                <a:ext uri="{FF2B5EF4-FFF2-40B4-BE49-F238E27FC236}">
                  <a16:creationId xmlns:a16="http://schemas.microsoft.com/office/drawing/2014/main" id="{0AB264EC-EB04-5D3E-D0F0-2323BE329CD9}"/>
                </a:ext>
              </a:extLst>
            </p:cNvPr>
            <p:cNvSpPr txBox="1"/>
            <p:nvPr/>
          </p:nvSpPr>
          <p:spPr>
            <a:xfrm>
              <a:off x="3977974" y="6175676"/>
              <a:ext cx="4646079" cy="27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1600" b="1" noProof="0" dirty="0">
                  <a:solidFill>
                    <a:prstClr val="black"/>
                  </a:solidFill>
                  <a:latin typeface="Arial"/>
                  <a:cs typeface="Arial"/>
                </a:rPr>
                <a:t>Totes les ponderacions al Canal Universitats</a:t>
              </a:r>
              <a:endPara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6" name="Imagen 14">
              <a:extLst>
                <a:ext uri="{FF2B5EF4-FFF2-40B4-BE49-F238E27FC236}">
                  <a16:creationId xmlns:a16="http://schemas.microsoft.com/office/drawing/2014/main" id="{DC20682D-3D0E-E6DB-96B9-22D553B72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652668" y="6143472"/>
              <a:ext cx="299886" cy="309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6424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4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292417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6" y="1839366"/>
            <a:ext cx="7405360" cy="363457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Alt contingut pràctic</a:t>
            </a:r>
            <a:r>
              <a:rPr lang="ca-ES" sz="1600" dirty="0">
                <a:latin typeface="Arial"/>
                <a:cs typeface="Arial"/>
              </a:rPr>
              <a:t>: pràctiques de laboratori, estudis de camp en jaciments arqueològics i campanyes de prospecció arqueològica científiques.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Destins dels treballs de camp </a:t>
            </a:r>
            <a:r>
              <a:rPr lang="ca-ES" sz="1600" b="1" dirty="0">
                <a:latin typeface="Arial"/>
                <a:cs typeface="Arial"/>
              </a:rPr>
              <a:t>seleccionats per la relació amb els projectes de recerca de la UAB</a:t>
            </a:r>
            <a:r>
              <a:rPr lang="ca-ES" sz="1600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Convenis amb institucions</a:t>
            </a:r>
            <a:r>
              <a:rPr lang="ca-ES" sz="1600" dirty="0">
                <a:latin typeface="Arial"/>
                <a:cs typeface="Arial"/>
              </a:rPr>
              <a:t>: museus, ajuntaments, governs autonòmics, serveis d’arqueologia, etc.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Primera universitat </a:t>
            </a:r>
            <a:r>
              <a:rPr lang="ca-ES" sz="1600" dirty="0">
                <a:latin typeface="Arial"/>
                <a:cs typeface="Arial"/>
              </a:rPr>
              <a:t>que implanta els estudis de grau a Espanya.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L’únic grau d’arqueologia amb </a:t>
            </a:r>
            <a:r>
              <a:rPr lang="ca-ES" sz="1600" b="1" dirty="0">
                <a:latin typeface="Arial"/>
                <a:cs typeface="Arial"/>
              </a:rPr>
              <a:t>l’acreditació d’excel·lència de l’AQU </a:t>
            </a:r>
            <a:r>
              <a:rPr lang="ca-ES" sz="1600" dirty="0">
                <a:latin typeface="Arial"/>
                <a:cs typeface="Arial"/>
              </a:rPr>
              <a:t>i la </a:t>
            </a:r>
            <a:r>
              <a:rPr lang="ca-ES" sz="1600" b="1" dirty="0">
                <a:latin typeface="Arial"/>
                <a:cs typeface="Arial"/>
              </a:rPr>
              <a:t>menció addicional de recerca</a:t>
            </a:r>
            <a:r>
              <a:rPr lang="ca-ES" sz="1600" dirty="0">
                <a:latin typeface="Arial"/>
                <a:cs typeface="Arial"/>
              </a:rPr>
              <a:t>.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Arqueologia a la UAB</a:t>
            </a: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8DDFA92E-DE21-4575-91CF-E2B235E255C7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EF551B8-9B88-443D-85E4-7ED3831189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086AC7C8-4C35-0785-4519-03F96CD6069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3" name="Rectángulo 21">
            <a:extLst>
              <a:ext uri="{FF2B5EF4-FFF2-40B4-BE49-F238E27FC236}">
                <a16:creationId xmlns:a16="http://schemas.microsoft.com/office/drawing/2014/main" id="{F86E29D8-1324-7E80-4B06-525F40E31848}"/>
              </a:ext>
            </a:extLst>
          </p:cNvPr>
          <p:cNvSpPr/>
          <p:nvPr/>
        </p:nvSpPr>
        <p:spPr>
          <a:xfrm>
            <a:off x="1075643" y="1209836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89708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9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7" grpId="0"/>
      <p:bldP spid="7" grpId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292417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6" y="2005617"/>
            <a:ext cx="7405360" cy="199310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Interès </a:t>
            </a:r>
            <a:r>
              <a:rPr lang="ca-ES" sz="1600" dirty="0">
                <a:latin typeface="Arial"/>
                <a:cs typeface="Arial"/>
              </a:rPr>
              <a:t>per les etapes més antigues de la història.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Per aquells aspectes que poden ser abordats en períodes més recents </a:t>
            </a:r>
            <a:r>
              <a:rPr lang="ca-ES" sz="1600" b="1" dirty="0">
                <a:latin typeface="Arial"/>
                <a:cs typeface="Arial"/>
              </a:rPr>
              <a:t>amb els mètodes propis de l'arqueologia</a:t>
            </a:r>
            <a:r>
              <a:rPr lang="ca-ES" sz="1600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Capacitat crítica i d'anàlisi</a:t>
            </a:r>
            <a:r>
              <a:rPr lang="ca-ES" sz="1600" dirty="0">
                <a:latin typeface="Arial"/>
                <a:cs typeface="Arial"/>
              </a:rPr>
              <a:t>, i amb una inclinació per l'observació, la reflexió i el treball de camp.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necessites?</a:t>
            </a: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AF55339C-FAAF-4B87-A109-0C791F7F9CFB}"/>
              </a:ext>
            </a:extLst>
          </p:cNvPr>
          <p:cNvSpPr txBox="1"/>
          <p:nvPr/>
        </p:nvSpPr>
        <p:spPr>
          <a:xfrm>
            <a:off x="5885486" y="6188438"/>
            <a:ext cx="266739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perfil de l’estudiant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9E7A062-6AD3-4515-8265-DD4CB98B4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560178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963CF8B0-A704-16A2-29A8-1A45FABF54F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3" name="Rectángulo 21">
            <a:extLst>
              <a:ext uri="{FF2B5EF4-FFF2-40B4-BE49-F238E27FC236}">
                <a16:creationId xmlns:a16="http://schemas.microsoft.com/office/drawing/2014/main" id="{F4FFA955-E483-A951-657C-8A82A54F7037}"/>
              </a:ext>
            </a:extLst>
          </p:cNvPr>
          <p:cNvSpPr/>
          <p:nvPr/>
        </p:nvSpPr>
        <p:spPr>
          <a:xfrm>
            <a:off x="1075643" y="1209836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5718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1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1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7" grpId="0"/>
      <p:bldP spid="7" grpId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F867A2E-8F85-476F-8573-950D70C7E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6901"/>
            <a:ext cx="9144000" cy="1295400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F7350A3-3D27-4A73-8D18-6ED323849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159509"/>
              </p:ext>
            </p:extLst>
          </p:nvPr>
        </p:nvGraphicFramePr>
        <p:xfrm>
          <a:off x="1074766" y="2010692"/>
          <a:ext cx="6898460" cy="1806585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ECTS (4 anys)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Horari: </a:t>
                      </a:r>
                      <a:r>
                        <a:rPr lang="ca-E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 sol torn de matí i tarda.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</a:tbl>
          </a:graphicData>
        </a:graphic>
      </p:graphicFrame>
      <p:sp>
        <p:nvSpPr>
          <p:cNvPr id="8" name="CuadroTexto 7">
            <a:hlinkClick r:id="rId5"/>
            <a:extLst>
              <a:ext uri="{FF2B5EF4-FFF2-40B4-BE49-F238E27FC236}">
                <a16:creationId xmlns:a16="http://schemas.microsoft.com/office/drawing/2014/main" id="{B4C7E2D6-0779-4B42-BFAF-BE9B1572813A}"/>
              </a:ext>
            </a:extLst>
          </p:cNvPr>
          <p:cNvSpPr txBox="1"/>
          <p:nvPr/>
        </p:nvSpPr>
        <p:spPr>
          <a:xfrm>
            <a:off x="6237125" y="6165610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d’horaris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4CD8E29-9575-4A21-BAF4-271EF5F4D9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911817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EC2FEEC5-99A0-D0AD-0672-7B900870F94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3" name="Rectángulo 21">
            <a:extLst>
              <a:ext uri="{FF2B5EF4-FFF2-40B4-BE49-F238E27FC236}">
                <a16:creationId xmlns:a16="http://schemas.microsoft.com/office/drawing/2014/main" id="{003E5541-81BB-88C2-6723-4DA17712A441}"/>
              </a:ext>
            </a:extLst>
          </p:cNvPr>
          <p:cNvSpPr/>
          <p:nvPr/>
        </p:nvSpPr>
        <p:spPr>
          <a:xfrm>
            <a:off x="1075643" y="1209836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4469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1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1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8" grpId="0"/>
      <p:bldP spid="8" grpId="1"/>
      <p:bldP spid="3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8" ma:contentTypeDescription="Crea un document nou" ma:contentTypeScope="" ma:versionID="1828986ee76ce6d26cc5fcfed6a61247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de8c220eba3c6a87e443e71763af7a0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DA5AF99-D318-4DA2-BE22-AAA53EB83EA4}">
  <ds:schemaRefs>
    <ds:schemaRef ds:uri="http://schemas.microsoft.com/office/2006/metadata/properties"/>
    <ds:schemaRef ds:uri="http://schemas.microsoft.com/office/infopath/2007/PartnerControls"/>
    <ds:schemaRef ds:uri="4323b3df-8132-45da-9814-5f12b4f3bf2e"/>
    <ds:schemaRef ds:uri="ccf361f3-7d9d-47e4-9d86-af699410c5d4"/>
  </ds:schemaRefs>
</ds:datastoreItem>
</file>

<file path=customXml/itemProps2.xml><?xml version="1.0" encoding="utf-8"?>
<ds:datastoreItem xmlns:ds="http://schemas.openxmlformats.org/officeDocument/2006/customXml" ds:itemID="{916BBBD8-F06D-4BDC-BC7B-54003B12C5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23b3df-8132-45da-9814-5f12b4f3bf2e"/>
    <ds:schemaRef ds:uri="ccf361f3-7d9d-47e4-9d86-af699410c5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9A10479-487D-4F6C-B4F1-CF7F3EB27D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15665</TotalTime>
  <Words>1102</Words>
  <Application>Microsoft Office PowerPoint</Application>
  <PresentationFormat>Presentació en pantalla (4:3)</PresentationFormat>
  <Paragraphs>161</Paragraphs>
  <Slides>19</Slides>
  <Notes>13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4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19</vt:i4>
      </vt:variant>
    </vt:vector>
  </HeadingPairs>
  <TitlesOfParts>
    <vt:vector size="24" baseType="lpstr">
      <vt:lpstr>Arial</vt:lpstr>
      <vt:lpstr>Arial Black</vt:lpstr>
      <vt:lpstr>Verdana</vt:lpstr>
      <vt:lpstr>Calibri</vt:lpstr>
      <vt:lpstr>Tema de 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Ernest</dc:creator>
  <cp:lastModifiedBy>Belén Bermejo Gálvez</cp:lastModifiedBy>
  <cp:revision>450</cp:revision>
  <dcterms:created xsi:type="dcterms:W3CDTF">2019-11-11T08:24:52Z</dcterms:created>
  <dcterms:modified xsi:type="dcterms:W3CDTF">2025-03-26T10:44:00Z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