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31"/>
  </p:notesMasterIdLst>
  <p:sldIdLst>
    <p:sldId id="667" r:id="rId6"/>
    <p:sldId id="668" r:id="rId7"/>
    <p:sldId id="669" r:id="rId8"/>
    <p:sldId id="670" r:id="rId9"/>
    <p:sldId id="675" r:id="rId10"/>
    <p:sldId id="260" r:id="rId11"/>
    <p:sldId id="331" r:id="rId12"/>
    <p:sldId id="265" r:id="rId13"/>
    <p:sldId id="266" r:id="rId14"/>
    <p:sldId id="275" r:id="rId15"/>
    <p:sldId id="268" r:id="rId16"/>
    <p:sldId id="269" r:id="rId17"/>
    <p:sldId id="270" r:id="rId18"/>
    <p:sldId id="271" r:id="rId19"/>
    <p:sldId id="277" r:id="rId20"/>
    <p:sldId id="656" r:id="rId21"/>
    <p:sldId id="257" r:id="rId22"/>
    <p:sldId id="258" r:id="rId23"/>
    <p:sldId id="262" r:id="rId24"/>
    <p:sldId id="263" r:id="rId25"/>
    <p:sldId id="676" r:id="rId26"/>
    <p:sldId id="672" r:id="rId27"/>
    <p:sldId id="673" r:id="rId28"/>
    <p:sldId id="674" r:id="rId29"/>
    <p:sldId id="30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9"/>
    <a:srgbClr val="D6D4D3"/>
    <a:srgbClr val="99CEB0"/>
    <a:srgbClr val="66B688"/>
    <a:srgbClr val="339D61"/>
    <a:srgbClr val="54A32A"/>
    <a:srgbClr val="565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A6D32D-1AC9-4A02-98AA-0AA705851FC1}" v="2" dt="2025-03-26T10:34:19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30" autoAdjust="0"/>
    <p:restoredTop sz="94674"/>
  </p:normalViewPr>
  <p:slideViewPr>
    <p:cSldViewPr snapToGrid="0" snapToObjects="1">
      <p:cViewPr varScale="1">
        <p:scale>
          <a:sx n="105" d="100"/>
          <a:sy n="105" d="100"/>
        </p:scale>
        <p:origin x="19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us Murcia Sadurní" userId="2c674b4e-4ed0-4f71-9773-0e903b570d67" providerId="ADAL" clId="{F8F1697D-851E-4EA2-AAD1-DF055DBE9947}"/>
    <pc:docChg chg="undo custSel modSld">
      <pc:chgData name="Neus Murcia Sadurní" userId="2c674b4e-4ed0-4f71-9773-0e903b570d67" providerId="ADAL" clId="{F8F1697D-851E-4EA2-AAD1-DF055DBE9947}" dt="2021-10-08T07:22:57.120" v="13" actId="20577"/>
      <pc:docMkLst>
        <pc:docMk/>
      </pc:docMkLst>
      <pc:sldChg chg="modSp mod">
        <pc:chgData name="Neus Murcia Sadurní" userId="2c674b4e-4ed0-4f71-9773-0e903b570d67" providerId="ADAL" clId="{F8F1697D-851E-4EA2-AAD1-DF055DBE9947}" dt="2021-10-08T07:22:57.120" v="13" actId="20577"/>
        <pc:sldMkLst>
          <pc:docMk/>
          <pc:sldMk cId="2167550808" sldId="656"/>
        </pc:sldMkLst>
      </pc:sldChg>
    </pc:docChg>
  </pc:docChgLst>
  <pc:docChgLst>
    <pc:chgData name="Rosa María Cabrera Corchos" userId="f1659fda-de31-4a64-8d16-4a5c28fbfcfc" providerId="ADAL" clId="{3926D407-C667-4630-93BE-52462065B2EA}"/>
    <pc:docChg chg="delSld modSld">
      <pc:chgData name="Rosa María Cabrera Corchos" userId="f1659fda-de31-4a64-8d16-4a5c28fbfcfc" providerId="ADAL" clId="{3926D407-C667-4630-93BE-52462065B2EA}" dt="2025-01-29T15:29:59.435" v="20" actId="2696"/>
      <pc:docMkLst>
        <pc:docMk/>
      </pc:docMkLst>
      <pc:sldChg chg="modSp">
        <pc:chgData name="Rosa María Cabrera Corchos" userId="f1659fda-de31-4a64-8d16-4a5c28fbfcfc" providerId="ADAL" clId="{3926D407-C667-4630-93BE-52462065B2EA}" dt="2025-01-26T21:06:58.957" v="19"/>
        <pc:sldMkLst>
          <pc:docMk/>
          <pc:sldMk cId="1074027259" sldId="629"/>
        </pc:sldMkLst>
        <pc:graphicFrameChg chg="mod">
          <ac:chgData name="Rosa María Cabrera Corchos" userId="f1659fda-de31-4a64-8d16-4a5c28fbfcfc" providerId="ADAL" clId="{3926D407-C667-4630-93BE-52462065B2EA}" dt="2025-01-26T21:06:58.957" v="19"/>
          <ac:graphicFrameMkLst>
            <pc:docMk/>
            <pc:sldMk cId="1074027259" sldId="629"/>
            <ac:graphicFrameMk id="2" creationId="{00000000-0000-0000-0000-000000000000}"/>
          </ac:graphicFrameMkLst>
        </pc:graphicFrameChg>
      </pc:sldChg>
      <pc:sldChg chg="del">
        <pc:chgData name="Rosa María Cabrera Corchos" userId="f1659fda-de31-4a64-8d16-4a5c28fbfcfc" providerId="ADAL" clId="{3926D407-C667-4630-93BE-52462065B2EA}" dt="2025-01-26T21:06:06.222" v="18" actId="2696"/>
        <pc:sldMkLst>
          <pc:docMk/>
          <pc:sldMk cId="1804635613" sldId="660"/>
        </pc:sldMkLst>
      </pc:sldChg>
      <pc:sldChg chg="modSp mod modNotesTx">
        <pc:chgData name="Rosa María Cabrera Corchos" userId="f1659fda-de31-4a64-8d16-4a5c28fbfcfc" providerId="ADAL" clId="{3926D407-C667-4630-93BE-52462065B2EA}" dt="2025-01-26T21:05:23.538" v="17"/>
        <pc:sldMkLst>
          <pc:docMk/>
          <pc:sldMk cId="3435900237" sldId="667"/>
        </pc:sldMkLst>
        <pc:spChg chg="mod">
          <ac:chgData name="Rosa María Cabrera Corchos" userId="f1659fda-de31-4a64-8d16-4a5c28fbfcfc" providerId="ADAL" clId="{3926D407-C667-4630-93BE-52462065B2EA}" dt="2025-01-26T21:04:37.630" v="16" actId="1035"/>
          <ac:spMkLst>
            <pc:docMk/>
            <pc:sldMk cId="3435900237" sldId="667"/>
            <ac:spMk id="3" creationId="{612B76C6-00BA-CA7A-4CFB-C9D0FEB2895D}"/>
          </ac:spMkLst>
        </pc:spChg>
      </pc:sldChg>
      <pc:sldChg chg="del">
        <pc:chgData name="Rosa María Cabrera Corchos" userId="f1659fda-de31-4a64-8d16-4a5c28fbfcfc" providerId="ADAL" clId="{3926D407-C667-4630-93BE-52462065B2EA}" dt="2025-01-29T15:29:59.435" v="20" actId="2696"/>
        <pc:sldMkLst>
          <pc:docMk/>
          <pc:sldMk cId="1442188372" sldId="671"/>
        </pc:sldMkLst>
      </pc:sldChg>
    </pc:docChg>
  </pc:docChgLst>
  <pc:docChgLst>
    <pc:chgData name="Abril Sitjas i Fuentes" userId="b66e3df8-7e84-4501-ad52-709c67e0b8e5" providerId="ADAL" clId="{D83FF294-2A94-48F4-BE97-AB7C0E29CF67}"/>
    <pc:docChg chg="undo custSel addSld delSld modSld delMainMaster">
      <pc:chgData name="Abril Sitjas i Fuentes" userId="b66e3df8-7e84-4501-ad52-709c67e0b8e5" providerId="ADAL" clId="{D83FF294-2A94-48F4-BE97-AB7C0E29CF67}" dt="2024-12-03T11:15:24.506" v="361" actId="207"/>
      <pc:docMkLst>
        <pc:docMk/>
      </pc:docMkLst>
      <pc:sldChg chg="modSp mod">
        <pc:chgData name="Abril Sitjas i Fuentes" userId="b66e3df8-7e84-4501-ad52-709c67e0b8e5" providerId="ADAL" clId="{D83FF294-2A94-48F4-BE97-AB7C0E29CF67}" dt="2024-12-02T09:56:09.131" v="336" actId="207"/>
        <pc:sldMkLst>
          <pc:docMk/>
          <pc:sldMk cId="3918734158" sldId="257"/>
        </pc:sldMkLst>
      </pc:sldChg>
      <pc:sldChg chg="modSp mod">
        <pc:chgData name="Abril Sitjas i Fuentes" userId="b66e3df8-7e84-4501-ad52-709c67e0b8e5" providerId="ADAL" clId="{D83FF294-2A94-48F4-BE97-AB7C0E29CF67}" dt="2024-12-02T09:56:30.626" v="338" actId="14826"/>
        <pc:sldMkLst>
          <pc:docMk/>
          <pc:sldMk cId="3581434829" sldId="258"/>
        </pc:sldMkLst>
      </pc:sldChg>
      <pc:sldChg chg="addSp delSp modSp mod">
        <pc:chgData name="Abril Sitjas i Fuentes" userId="b66e3df8-7e84-4501-ad52-709c67e0b8e5" providerId="ADAL" clId="{D83FF294-2A94-48F4-BE97-AB7C0E29CF67}" dt="2024-12-02T09:52:50.833" v="293" actId="14826"/>
        <pc:sldMkLst>
          <pc:docMk/>
          <pc:sldMk cId="943380526" sldId="260"/>
        </pc:sldMkLst>
      </pc:sldChg>
      <pc:sldChg chg="modSp mod">
        <pc:chgData name="Abril Sitjas i Fuentes" userId="b66e3df8-7e84-4501-ad52-709c67e0b8e5" providerId="ADAL" clId="{D83FF294-2A94-48F4-BE97-AB7C0E29CF67}" dt="2024-12-02T09:57:13.501" v="347" actId="208"/>
        <pc:sldMkLst>
          <pc:docMk/>
          <pc:sldMk cId="91004979" sldId="262"/>
        </pc:sldMkLst>
      </pc:sldChg>
      <pc:sldChg chg="modSp mod">
        <pc:chgData name="Abril Sitjas i Fuentes" userId="b66e3df8-7e84-4501-ad52-709c67e0b8e5" providerId="ADAL" clId="{D83FF294-2A94-48F4-BE97-AB7C0E29CF67}" dt="2024-12-02T09:57:43.372" v="355" actId="207"/>
        <pc:sldMkLst>
          <pc:docMk/>
          <pc:sldMk cId="3428259665" sldId="263"/>
        </pc:sldMkLst>
      </pc:sldChg>
      <pc:sldChg chg="modSp mod">
        <pc:chgData name="Abril Sitjas i Fuentes" userId="b66e3df8-7e84-4501-ad52-709c67e0b8e5" providerId="ADAL" clId="{D83FF294-2A94-48F4-BE97-AB7C0E29CF67}" dt="2024-12-02T09:53:07.522" v="297" actId="14826"/>
        <pc:sldMkLst>
          <pc:docMk/>
          <pc:sldMk cId="3083569810" sldId="265"/>
        </pc:sldMkLst>
      </pc:sldChg>
      <pc:sldChg chg="modSp mod">
        <pc:chgData name="Abril Sitjas i Fuentes" userId="b66e3df8-7e84-4501-ad52-709c67e0b8e5" providerId="ADAL" clId="{D83FF294-2A94-48F4-BE97-AB7C0E29CF67}" dt="2024-12-02T09:53:11.852" v="298" actId="207"/>
        <pc:sldMkLst>
          <pc:docMk/>
          <pc:sldMk cId="3860503378" sldId="266"/>
        </pc:sldMkLst>
      </pc:sldChg>
      <pc:sldChg chg="modSp mod">
        <pc:chgData name="Abril Sitjas i Fuentes" userId="b66e3df8-7e84-4501-ad52-709c67e0b8e5" providerId="ADAL" clId="{D83FF294-2A94-48F4-BE97-AB7C0E29CF67}" dt="2024-12-02T09:53:29.913" v="302" actId="14826"/>
        <pc:sldMkLst>
          <pc:docMk/>
          <pc:sldMk cId="4097714045" sldId="268"/>
        </pc:sldMkLst>
      </pc:sldChg>
      <pc:sldChg chg="modSp mod">
        <pc:chgData name="Abril Sitjas i Fuentes" userId="b66e3df8-7e84-4501-ad52-709c67e0b8e5" providerId="ADAL" clId="{D83FF294-2A94-48F4-BE97-AB7C0E29CF67}" dt="2024-12-02T09:53:43.509" v="305" actId="14826"/>
        <pc:sldMkLst>
          <pc:docMk/>
          <pc:sldMk cId="3429596237" sldId="269"/>
        </pc:sldMkLst>
      </pc:sldChg>
      <pc:sldChg chg="modSp mod">
        <pc:chgData name="Abril Sitjas i Fuentes" userId="b66e3df8-7e84-4501-ad52-709c67e0b8e5" providerId="ADAL" clId="{D83FF294-2A94-48F4-BE97-AB7C0E29CF67}" dt="2024-12-02T09:53:55.990" v="308" actId="14826"/>
        <pc:sldMkLst>
          <pc:docMk/>
          <pc:sldMk cId="3563329002" sldId="270"/>
        </pc:sldMkLst>
      </pc:sldChg>
      <pc:sldChg chg="modSp mod">
        <pc:chgData name="Abril Sitjas i Fuentes" userId="b66e3df8-7e84-4501-ad52-709c67e0b8e5" providerId="ADAL" clId="{D83FF294-2A94-48F4-BE97-AB7C0E29CF67}" dt="2024-12-02T09:54:05.827" v="311" actId="14826"/>
        <pc:sldMkLst>
          <pc:docMk/>
          <pc:sldMk cId="2251942018" sldId="271"/>
        </pc:sldMkLst>
      </pc:sldChg>
      <pc:sldChg chg="modSp mod">
        <pc:chgData name="Abril Sitjas i Fuentes" userId="b66e3df8-7e84-4501-ad52-709c67e0b8e5" providerId="ADAL" clId="{D83FF294-2A94-48F4-BE97-AB7C0E29CF67}" dt="2024-12-02T09:53:18.215" v="299" actId="207"/>
        <pc:sldMkLst>
          <pc:docMk/>
          <pc:sldMk cId="3558604577" sldId="275"/>
        </pc:sldMkLst>
      </pc:sldChg>
      <pc:sldChg chg="modSp mod">
        <pc:chgData name="Abril Sitjas i Fuentes" userId="b66e3df8-7e84-4501-ad52-709c67e0b8e5" providerId="ADAL" clId="{D83FF294-2A94-48F4-BE97-AB7C0E29CF67}" dt="2024-12-02T09:54:16.894" v="314" actId="14826"/>
        <pc:sldMkLst>
          <pc:docMk/>
          <pc:sldMk cId="2475740184" sldId="277"/>
        </pc:sldMkLst>
      </pc:sldChg>
      <pc:sldChg chg="add del">
        <pc:chgData name="Abril Sitjas i Fuentes" userId="b66e3df8-7e84-4501-ad52-709c67e0b8e5" providerId="ADAL" clId="{D83FF294-2A94-48F4-BE97-AB7C0E29CF67}" dt="2024-12-02T09:58:14.009" v="357" actId="2696"/>
        <pc:sldMkLst>
          <pc:docMk/>
          <pc:sldMk cId="886091329" sldId="291"/>
        </pc:sldMkLst>
      </pc:sldChg>
      <pc:sldChg chg="del">
        <pc:chgData name="Abril Sitjas i Fuentes" userId="b66e3df8-7e84-4501-ad52-709c67e0b8e5" providerId="ADAL" clId="{D83FF294-2A94-48F4-BE97-AB7C0E29CF67}" dt="2024-12-02T09:49:55.926" v="263" actId="2696"/>
        <pc:sldMkLst>
          <pc:docMk/>
          <pc:sldMk cId="2985893853" sldId="308"/>
        </pc:sldMkLst>
      </pc:sldChg>
      <pc:sldChg chg="add">
        <pc:chgData name="Abril Sitjas i Fuentes" userId="b66e3df8-7e84-4501-ad52-709c67e0b8e5" providerId="ADAL" clId="{D83FF294-2A94-48F4-BE97-AB7C0E29CF67}" dt="2024-12-02T09:58:04.350" v="356"/>
        <pc:sldMkLst>
          <pc:docMk/>
          <pc:sldMk cId="3083134075" sldId="309"/>
        </pc:sldMkLst>
      </pc:sldChg>
      <pc:sldChg chg="del">
        <pc:chgData name="Abril Sitjas i Fuentes" userId="b66e3df8-7e84-4501-ad52-709c67e0b8e5" providerId="ADAL" clId="{D83FF294-2A94-48F4-BE97-AB7C0E29CF67}" dt="2024-12-02T09:49:55.926" v="263" actId="2696"/>
        <pc:sldMkLst>
          <pc:docMk/>
          <pc:sldMk cId="1642399041" sldId="324"/>
        </pc:sldMkLst>
      </pc:sldChg>
      <pc:sldChg chg="modSp mod">
        <pc:chgData name="Abril Sitjas i Fuentes" userId="b66e3df8-7e84-4501-ad52-709c67e0b8e5" providerId="ADAL" clId="{D83FF294-2A94-48F4-BE97-AB7C0E29CF67}" dt="2024-12-02T09:52:54.058" v="294" actId="207"/>
        <pc:sldMkLst>
          <pc:docMk/>
          <pc:sldMk cId="2157018313" sldId="331"/>
        </pc:sldMkLst>
      </pc:sldChg>
      <pc:sldChg chg="del">
        <pc:chgData name="Abril Sitjas i Fuentes" userId="b66e3df8-7e84-4501-ad52-709c67e0b8e5" providerId="ADAL" clId="{D83FF294-2A94-48F4-BE97-AB7C0E29CF67}" dt="2024-12-02T09:49:55.926" v="263" actId="2696"/>
        <pc:sldMkLst>
          <pc:docMk/>
          <pc:sldMk cId="4242988088" sldId="336"/>
        </pc:sldMkLst>
      </pc:sldChg>
      <pc:sldChg chg="del">
        <pc:chgData name="Abril Sitjas i Fuentes" userId="b66e3df8-7e84-4501-ad52-709c67e0b8e5" providerId="ADAL" clId="{D83FF294-2A94-48F4-BE97-AB7C0E29CF67}" dt="2024-12-02T09:58:14.009" v="357" actId="2696"/>
        <pc:sldMkLst>
          <pc:docMk/>
          <pc:sldMk cId="367222070" sldId="605"/>
        </pc:sldMkLst>
      </pc:sldChg>
      <pc:sldChg chg="del">
        <pc:chgData name="Abril Sitjas i Fuentes" userId="b66e3df8-7e84-4501-ad52-709c67e0b8e5" providerId="ADAL" clId="{D83FF294-2A94-48F4-BE97-AB7C0E29CF67}" dt="2024-12-02T09:58:14.009" v="357" actId="2696"/>
        <pc:sldMkLst>
          <pc:docMk/>
          <pc:sldMk cId="1883697652" sldId="607"/>
        </pc:sldMkLst>
      </pc:sldChg>
      <pc:sldChg chg="del">
        <pc:chgData name="Abril Sitjas i Fuentes" userId="b66e3df8-7e84-4501-ad52-709c67e0b8e5" providerId="ADAL" clId="{D83FF294-2A94-48F4-BE97-AB7C0E29CF67}" dt="2024-12-02T09:58:14.009" v="357" actId="2696"/>
        <pc:sldMkLst>
          <pc:docMk/>
          <pc:sldMk cId="2080844025" sldId="611"/>
        </pc:sldMkLst>
      </pc:sldChg>
      <pc:sldChg chg="del">
        <pc:chgData name="Abril Sitjas i Fuentes" userId="b66e3df8-7e84-4501-ad52-709c67e0b8e5" providerId="ADAL" clId="{D83FF294-2A94-48F4-BE97-AB7C0E29CF67}" dt="2024-12-02T09:58:14.009" v="357" actId="2696"/>
        <pc:sldMkLst>
          <pc:docMk/>
          <pc:sldMk cId="3679213256" sldId="617"/>
        </pc:sldMkLst>
      </pc:sldChg>
      <pc:sldChg chg="addSp delSp modSp mod addAnim delAnim modAnim modShow">
        <pc:chgData name="Abril Sitjas i Fuentes" userId="b66e3df8-7e84-4501-ad52-709c67e0b8e5" providerId="ADAL" clId="{D83FF294-2A94-48F4-BE97-AB7C0E29CF67}" dt="2024-12-02T09:54:54.390" v="319" actId="729"/>
        <pc:sldMkLst>
          <pc:docMk/>
          <pc:sldMk cId="1074027259" sldId="629"/>
        </pc:sldMkLst>
      </pc:sldChg>
      <pc:sldChg chg="del">
        <pc:chgData name="Abril Sitjas i Fuentes" userId="b66e3df8-7e84-4501-ad52-709c67e0b8e5" providerId="ADAL" clId="{D83FF294-2A94-48F4-BE97-AB7C0E29CF67}" dt="2024-12-02T09:58:14.009" v="357" actId="2696"/>
        <pc:sldMkLst>
          <pc:docMk/>
          <pc:sldMk cId="4163575214" sldId="655"/>
        </pc:sldMkLst>
      </pc:sldChg>
      <pc:sldChg chg="modSp mod">
        <pc:chgData name="Abril Sitjas i Fuentes" userId="b66e3df8-7e84-4501-ad52-709c67e0b8e5" providerId="ADAL" clId="{D83FF294-2A94-48F4-BE97-AB7C0E29CF67}" dt="2024-12-02T09:54:23.597" v="316" actId="14826"/>
        <pc:sldMkLst>
          <pc:docMk/>
          <pc:sldMk cId="2167550808" sldId="656"/>
        </pc:sldMkLst>
      </pc:sldChg>
      <pc:sldChg chg="addSp delSp modSp mod">
        <pc:chgData name="Abril Sitjas i Fuentes" userId="b66e3df8-7e84-4501-ad52-709c67e0b8e5" providerId="ADAL" clId="{D83FF294-2A94-48F4-BE97-AB7C0E29CF67}" dt="2024-12-03T11:15:24.506" v="361" actId="207"/>
        <pc:sldMkLst>
          <pc:docMk/>
          <pc:sldMk cId="1804635613" sldId="660"/>
        </pc:sldMkLst>
      </pc:sldChg>
      <pc:sldChg chg="del">
        <pc:chgData name="Abril Sitjas i Fuentes" userId="b66e3df8-7e84-4501-ad52-709c67e0b8e5" providerId="ADAL" clId="{D83FF294-2A94-48F4-BE97-AB7C0E29CF67}" dt="2024-12-02T09:58:14.009" v="357" actId="2696"/>
        <pc:sldMkLst>
          <pc:docMk/>
          <pc:sldMk cId="385276344" sldId="664"/>
        </pc:sldMkLst>
      </pc:sldChg>
      <pc:sldChg chg="del">
        <pc:chgData name="Abril Sitjas i Fuentes" userId="b66e3df8-7e84-4501-ad52-709c67e0b8e5" providerId="ADAL" clId="{D83FF294-2A94-48F4-BE97-AB7C0E29CF67}" dt="2024-12-02T09:49:55.926" v="263" actId="2696"/>
        <pc:sldMkLst>
          <pc:docMk/>
          <pc:sldMk cId="773348093" sldId="665"/>
        </pc:sldMkLst>
      </pc:sldChg>
      <pc:sldChg chg="add del">
        <pc:chgData name="Abril Sitjas i Fuentes" userId="b66e3df8-7e84-4501-ad52-709c67e0b8e5" providerId="ADAL" clId="{D83FF294-2A94-48F4-BE97-AB7C0E29CF67}" dt="2024-11-21T10:48:41.077" v="66"/>
        <pc:sldMkLst>
          <pc:docMk/>
          <pc:sldMk cId="1390155932" sldId="666"/>
        </pc:sldMkLst>
      </pc:sldChg>
      <pc:sldChg chg="addSp delSp modSp mod addAnim delAnim modAnim modShow">
        <pc:chgData name="Abril Sitjas i Fuentes" userId="b66e3df8-7e84-4501-ad52-709c67e0b8e5" providerId="ADAL" clId="{D83FF294-2A94-48F4-BE97-AB7C0E29CF67}" dt="2024-12-02T09:55:04.187" v="322" actId="14826"/>
        <pc:sldMkLst>
          <pc:docMk/>
          <pc:sldMk cId="3648118289" sldId="666"/>
        </pc:sldMkLst>
      </pc:sldChg>
      <pc:sldChg chg="modSp add mod">
        <pc:chgData name="Abril Sitjas i Fuentes" userId="b66e3df8-7e84-4501-ad52-709c67e0b8e5" providerId="ADAL" clId="{D83FF294-2A94-48F4-BE97-AB7C0E29CF67}" dt="2024-12-02T09:49:31.381" v="261" actId="962"/>
        <pc:sldMkLst>
          <pc:docMk/>
          <pc:sldMk cId="3435900237" sldId="667"/>
        </pc:sldMkLst>
      </pc:sldChg>
      <pc:sldChg chg="add">
        <pc:chgData name="Abril Sitjas i Fuentes" userId="b66e3df8-7e84-4501-ad52-709c67e0b8e5" providerId="ADAL" clId="{D83FF294-2A94-48F4-BE97-AB7C0E29CF67}" dt="2024-12-02T09:49:45.231" v="262"/>
        <pc:sldMkLst>
          <pc:docMk/>
          <pc:sldMk cId="2897843135" sldId="668"/>
        </pc:sldMkLst>
      </pc:sldChg>
      <pc:sldChg chg="add">
        <pc:chgData name="Abril Sitjas i Fuentes" userId="b66e3df8-7e84-4501-ad52-709c67e0b8e5" providerId="ADAL" clId="{D83FF294-2A94-48F4-BE97-AB7C0E29CF67}" dt="2024-12-02T09:49:45.231" v="262"/>
        <pc:sldMkLst>
          <pc:docMk/>
          <pc:sldMk cId="3316851170" sldId="669"/>
        </pc:sldMkLst>
      </pc:sldChg>
      <pc:sldChg chg="add">
        <pc:chgData name="Abril Sitjas i Fuentes" userId="b66e3df8-7e84-4501-ad52-709c67e0b8e5" providerId="ADAL" clId="{D83FF294-2A94-48F4-BE97-AB7C0E29CF67}" dt="2024-12-02T09:49:45.231" v="262"/>
        <pc:sldMkLst>
          <pc:docMk/>
          <pc:sldMk cId="1580692803" sldId="670"/>
        </pc:sldMkLst>
      </pc:sldChg>
      <pc:sldChg chg="add">
        <pc:chgData name="Abril Sitjas i Fuentes" userId="b66e3df8-7e84-4501-ad52-709c67e0b8e5" providerId="ADAL" clId="{D83FF294-2A94-48F4-BE97-AB7C0E29CF67}" dt="2024-12-02T09:58:04.350" v="356"/>
        <pc:sldMkLst>
          <pc:docMk/>
          <pc:sldMk cId="1442188372" sldId="671"/>
        </pc:sldMkLst>
      </pc:sldChg>
      <pc:sldChg chg="add">
        <pc:chgData name="Abril Sitjas i Fuentes" userId="b66e3df8-7e84-4501-ad52-709c67e0b8e5" providerId="ADAL" clId="{D83FF294-2A94-48F4-BE97-AB7C0E29CF67}" dt="2024-12-02T09:58:04.350" v="356"/>
        <pc:sldMkLst>
          <pc:docMk/>
          <pc:sldMk cId="2011771982" sldId="672"/>
        </pc:sldMkLst>
      </pc:sldChg>
      <pc:sldChg chg="add">
        <pc:chgData name="Abril Sitjas i Fuentes" userId="b66e3df8-7e84-4501-ad52-709c67e0b8e5" providerId="ADAL" clId="{D83FF294-2A94-48F4-BE97-AB7C0E29CF67}" dt="2024-12-02T09:58:04.350" v="356"/>
        <pc:sldMkLst>
          <pc:docMk/>
          <pc:sldMk cId="1037680071" sldId="673"/>
        </pc:sldMkLst>
      </pc:sldChg>
      <pc:sldChg chg="add">
        <pc:chgData name="Abril Sitjas i Fuentes" userId="b66e3df8-7e84-4501-ad52-709c67e0b8e5" providerId="ADAL" clId="{D83FF294-2A94-48F4-BE97-AB7C0E29CF67}" dt="2024-12-02T09:58:04.350" v="356"/>
        <pc:sldMkLst>
          <pc:docMk/>
          <pc:sldMk cId="3633808321" sldId="674"/>
        </pc:sldMkLst>
      </pc:sldChg>
      <pc:sldMasterChg chg="del delSldLayout">
        <pc:chgData name="Abril Sitjas i Fuentes" userId="b66e3df8-7e84-4501-ad52-709c67e0b8e5" providerId="ADAL" clId="{D83FF294-2A94-48F4-BE97-AB7C0E29CF67}" dt="2024-12-02T09:58:14.009" v="357" actId="2696"/>
        <pc:sldMasterMkLst>
          <pc:docMk/>
          <pc:sldMasterMk cId="837875909" sldId="2147483684"/>
        </pc:sldMasterMkLst>
        <pc:sldLayoutChg chg="del">
          <pc:chgData name="Abril Sitjas i Fuentes" userId="b66e3df8-7e84-4501-ad52-709c67e0b8e5" providerId="ADAL" clId="{D83FF294-2A94-48F4-BE97-AB7C0E29CF67}" dt="2024-12-02T09:58:14.009" v="357" actId="2696"/>
          <pc:sldLayoutMkLst>
            <pc:docMk/>
            <pc:sldMasterMk cId="837875909" sldId="2147483684"/>
            <pc:sldLayoutMk cId="2972679145" sldId="2147483685"/>
          </pc:sldLayoutMkLst>
        </pc:sldLayoutChg>
        <pc:sldLayoutChg chg="del">
          <pc:chgData name="Abril Sitjas i Fuentes" userId="b66e3df8-7e84-4501-ad52-709c67e0b8e5" providerId="ADAL" clId="{D83FF294-2A94-48F4-BE97-AB7C0E29CF67}" dt="2024-12-02T09:58:14.009" v="357" actId="2696"/>
          <pc:sldLayoutMkLst>
            <pc:docMk/>
            <pc:sldMasterMk cId="837875909" sldId="2147483684"/>
            <pc:sldLayoutMk cId="97481291" sldId="2147483686"/>
          </pc:sldLayoutMkLst>
        </pc:sldLayoutChg>
        <pc:sldLayoutChg chg="del">
          <pc:chgData name="Abril Sitjas i Fuentes" userId="b66e3df8-7e84-4501-ad52-709c67e0b8e5" providerId="ADAL" clId="{D83FF294-2A94-48F4-BE97-AB7C0E29CF67}" dt="2024-12-02T09:58:14.009" v="357" actId="2696"/>
          <pc:sldLayoutMkLst>
            <pc:docMk/>
            <pc:sldMasterMk cId="837875909" sldId="2147483684"/>
            <pc:sldLayoutMk cId="2634336544" sldId="2147483687"/>
          </pc:sldLayoutMkLst>
        </pc:sldLayoutChg>
        <pc:sldLayoutChg chg="del">
          <pc:chgData name="Abril Sitjas i Fuentes" userId="b66e3df8-7e84-4501-ad52-709c67e0b8e5" providerId="ADAL" clId="{D83FF294-2A94-48F4-BE97-AB7C0E29CF67}" dt="2024-12-02T09:58:14.009" v="357" actId="2696"/>
          <pc:sldLayoutMkLst>
            <pc:docMk/>
            <pc:sldMasterMk cId="837875909" sldId="2147483684"/>
            <pc:sldLayoutMk cId="1587134035" sldId="2147483688"/>
          </pc:sldLayoutMkLst>
        </pc:sldLayoutChg>
        <pc:sldLayoutChg chg="del">
          <pc:chgData name="Abril Sitjas i Fuentes" userId="b66e3df8-7e84-4501-ad52-709c67e0b8e5" providerId="ADAL" clId="{D83FF294-2A94-48F4-BE97-AB7C0E29CF67}" dt="2024-12-02T09:58:14.009" v="357" actId="2696"/>
          <pc:sldLayoutMkLst>
            <pc:docMk/>
            <pc:sldMasterMk cId="837875909" sldId="2147483684"/>
            <pc:sldLayoutMk cId="3847563548" sldId="2147483689"/>
          </pc:sldLayoutMkLst>
        </pc:sldLayoutChg>
        <pc:sldLayoutChg chg="del">
          <pc:chgData name="Abril Sitjas i Fuentes" userId="b66e3df8-7e84-4501-ad52-709c67e0b8e5" providerId="ADAL" clId="{D83FF294-2A94-48F4-BE97-AB7C0E29CF67}" dt="2024-12-02T09:58:14.009" v="357" actId="2696"/>
          <pc:sldLayoutMkLst>
            <pc:docMk/>
            <pc:sldMasterMk cId="837875909" sldId="2147483684"/>
            <pc:sldLayoutMk cId="2134890471" sldId="2147483690"/>
          </pc:sldLayoutMkLst>
        </pc:sldLayoutChg>
        <pc:sldLayoutChg chg="del">
          <pc:chgData name="Abril Sitjas i Fuentes" userId="b66e3df8-7e84-4501-ad52-709c67e0b8e5" providerId="ADAL" clId="{D83FF294-2A94-48F4-BE97-AB7C0E29CF67}" dt="2024-12-02T09:58:14.009" v="357" actId="2696"/>
          <pc:sldLayoutMkLst>
            <pc:docMk/>
            <pc:sldMasterMk cId="837875909" sldId="2147483684"/>
            <pc:sldLayoutMk cId="464406566" sldId="2147483691"/>
          </pc:sldLayoutMkLst>
        </pc:sldLayoutChg>
        <pc:sldLayoutChg chg="del">
          <pc:chgData name="Abril Sitjas i Fuentes" userId="b66e3df8-7e84-4501-ad52-709c67e0b8e5" providerId="ADAL" clId="{D83FF294-2A94-48F4-BE97-AB7C0E29CF67}" dt="2024-12-02T09:58:14.009" v="357" actId="2696"/>
          <pc:sldLayoutMkLst>
            <pc:docMk/>
            <pc:sldMasterMk cId="837875909" sldId="2147483684"/>
            <pc:sldLayoutMk cId="1656152562" sldId="2147483692"/>
          </pc:sldLayoutMkLst>
        </pc:sldLayoutChg>
        <pc:sldLayoutChg chg="del">
          <pc:chgData name="Abril Sitjas i Fuentes" userId="b66e3df8-7e84-4501-ad52-709c67e0b8e5" providerId="ADAL" clId="{D83FF294-2A94-48F4-BE97-AB7C0E29CF67}" dt="2024-12-02T09:58:14.009" v="357" actId="2696"/>
          <pc:sldLayoutMkLst>
            <pc:docMk/>
            <pc:sldMasterMk cId="837875909" sldId="2147483684"/>
            <pc:sldLayoutMk cId="519296324" sldId="2147483693"/>
          </pc:sldLayoutMkLst>
        </pc:sldLayoutChg>
        <pc:sldLayoutChg chg="del">
          <pc:chgData name="Abril Sitjas i Fuentes" userId="b66e3df8-7e84-4501-ad52-709c67e0b8e5" providerId="ADAL" clId="{D83FF294-2A94-48F4-BE97-AB7C0E29CF67}" dt="2024-12-02T09:58:14.009" v="357" actId="2696"/>
          <pc:sldLayoutMkLst>
            <pc:docMk/>
            <pc:sldMasterMk cId="837875909" sldId="2147483684"/>
            <pc:sldLayoutMk cId="3456114609" sldId="2147483694"/>
          </pc:sldLayoutMkLst>
        </pc:sldLayoutChg>
        <pc:sldLayoutChg chg="del">
          <pc:chgData name="Abril Sitjas i Fuentes" userId="b66e3df8-7e84-4501-ad52-709c67e0b8e5" providerId="ADAL" clId="{D83FF294-2A94-48F4-BE97-AB7C0E29CF67}" dt="2024-12-02T09:58:14.009" v="357" actId="2696"/>
          <pc:sldLayoutMkLst>
            <pc:docMk/>
            <pc:sldMasterMk cId="837875909" sldId="2147483684"/>
            <pc:sldLayoutMk cId="3287667333" sldId="2147483695"/>
          </pc:sldLayoutMkLst>
        </pc:sldLayoutChg>
      </pc:sldMasterChg>
    </pc:docChg>
  </pc:docChgLst>
  <pc:docChgLst>
    <pc:chgData name="Max Aragall Borràs" userId="87e097e4-5d98-43bc-9596-3648e60b41d0" providerId="ADAL" clId="{4EFA0DBB-62D6-4892-BF42-C51330ED67D0}"/>
    <pc:docChg chg="addSld delSld modSld">
      <pc:chgData name="Max Aragall Borràs" userId="87e097e4-5d98-43bc-9596-3648e60b41d0" providerId="ADAL" clId="{4EFA0DBB-62D6-4892-BF42-C51330ED67D0}" dt="2022-12-13T10:38:18.185" v="15" actId="20577"/>
      <pc:docMkLst>
        <pc:docMk/>
      </pc:docMkLst>
      <pc:sldChg chg="add setBg">
        <pc:chgData name="Max Aragall Borràs" userId="87e097e4-5d98-43bc-9596-3648e60b41d0" providerId="ADAL" clId="{4EFA0DBB-62D6-4892-BF42-C51330ED67D0}" dt="2022-12-13T10:36:03.122" v="3"/>
        <pc:sldMkLst>
          <pc:docMk/>
          <pc:sldMk cId="886091329" sldId="291"/>
        </pc:sldMkLst>
      </pc:sldChg>
      <pc:sldChg chg="add">
        <pc:chgData name="Max Aragall Borràs" userId="87e097e4-5d98-43bc-9596-3648e60b41d0" providerId="ADAL" clId="{4EFA0DBB-62D6-4892-BF42-C51330ED67D0}" dt="2022-12-13T10:34:04.180" v="1"/>
        <pc:sldMkLst>
          <pc:docMk/>
          <pc:sldMk cId="2985893853" sldId="308"/>
        </pc:sldMkLst>
      </pc:sldChg>
      <pc:sldChg chg="add del">
        <pc:chgData name="Max Aragall Borràs" userId="87e097e4-5d98-43bc-9596-3648e60b41d0" providerId="ADAL" clId="{4EFA0DBB-62D6-4892-BF42-C51330ED67D0}" dt="2022-12-13T10:34:04.180" v="1"/>
        <pc:sldMkLst>
          <pc:docMk/>
          <pc:sldMk cId="1809974266" sldId="318"/>
        </pc:sldMkLst>
      </pc:sldChg>
      <pc:sldChg chg="add del">
        <pc:chgData name="Max Aragall Borràs" userId="87e097e4-5d98-43bc-9596-3648e60b41d0" providerId="ADAL" clId="{4EFA0DBB-62D6-4892-BF42-C51330ED67D0}" dt="2022-12-13T10:34:04.180" v="1"/>
        <pc:sldMkLst>
          <pc:docMk/>
          <pc:sldMk cId="4242988088" sldId="336"/>
        </pc:sldMkLst>
      </pc:sldChg>
      <pc:sldChg chg="add">
        <pc:chgData name="Max Aragall Borràs" userId="87e097e4-5d98-43bc-9596-3648e60b41d0" providerId="ADAL" clId="{4EFA0DBB-62D6-4892-BF42-C51330ED67D0}" dt="2022-12-13T10:36:03.122" v="3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4EFA0DBB-62D6-4892-BF42-C51330ED67D0}" dt="2022-12-13T10:36:03.122" v="3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4EFA0DBB-62D6-4892-BF42-C51330ED67D0}" dt="2022-12-13T10:35:47.070" v="2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4EFA0DBB-62D6-4892-BF42-C51330ED67D0}" dt="2022-12-13T10:35:47.070" v="2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4EFA0DBB-62D6-4892-BF42-C51330ED67D0}" dt="2022-12-13T10:35:47.070" v="2" actId="47"/>
        <pc:sldMkLst>
          <pc:docMk/>
          <pc:sldMk cId="2124201775" sldId="609"/>
        </pc:sldMkLst>
      </pc:sldChg>
      <pc:sldChg chg="modSp mod">
        <pc:chgData name="Max Aragall Borràs" userId="87e097e4-5d98-43bc-9596-3648e60b41d0" providerId="ADAL" clId="{4EFA0DBB-62D6-4892-BF42-C51330ED67D0}" dt="2022-12-13T10:38:18.185" v="15" actId="20577"/>
        <pc:sldMkLst>
          <pc:docMk/>
          <pc:sldMk cId="2167550808" sldId="656"/>
        </pc:sldMkLst>
      </pc:sldChg>
      <pc:sldChg chg="del">
        <pc:chgData name="Max Aragall Borràs" userId="87e097e4-5d98-43bc-9596-3648e60b41d0" providerId="ADAL" clId="{4EFA0DBB-62D6-4892-BF42-C51330ED67D0}" dt="2022-12-13T10:33:47.350" v="0" actId="47"/>
        <pc:sldMkLst>
          <pc:docMk/>
          <pc:sldMk cId="2136138085" sldId="658"/>
        </pc:sldMkLst>
      </pc:sldChg>
    </pc:docChg>
  </pc:docChgLst>
  <pc:docChgLst>
    <pc:chgData name="Rosa María Cabrera Corchos" userId="f1659fda-de31-4a64-8d16-4a5c28fbfcfc" providerId="ADAL" clId="{3FAFB61C-6159-41DD-800C-D2D8195EE9E6}"/>
    <pc:docChg chg="modSld">
      <pc:chgData name="Rosa María Cabrera Corchos" userId="f1659fda-de31-4a64-8d16-4a5c28fbfcfc" providerId="ADAL" clId="{3FAFB61C-6159-41DD-800C-D2D8195EE9E6}" dt="2023-01-12T13:11:48.192" v="33" actId="207"/>
      <pc:docMkLst>
        <pc:docMk/>
      </pc:docMkLst>
      <pc:sldChg chg="modSp mod">
        <pc:chgData name="Rosa María Cabrera Corchos" userId="f1659fda-de31-4a64-8d16-4a5c28fbfcfc" providerId="ADAL" clId="{3FAFB61C-6159-41DD-800C-D2D8195EE9E6}" dt="2023-01-12T13:11:16.089" v="32" actId="1037"/>
        <pc:sldMkLst>
          <pc:docMk/>
          <pc:sldMk cId="3581434829" sldId="258"/>
        </pc:sldMkLst>
      </pc:sldChg>
      <pc:sldChg chg="modSp">
        <pc:chgData name="Rosa María Cabrera Corchos" userId="f1659fda-de31-4a64-8d16-4a5c28fbfcfc" providerId="ADAL" clId="{3FAFB61C-6159-41DD-800C-D2D8195EE9E6}" dt="2023-01-12T13:11:48.192" v="33" actId="207"/>
        <pc:sldMkLst>
          <pc:docMk/>
          <pc:sldMk cId="91004979" sldId="262"/>
        </pc:sldMkLst>
      </pc:sldChg>
    </pc:docChg>
  </pc:docChgLst>
  <pc:docChgLst>
    <pc:chgData name="Rosa María Cabrera Corchos" userId="f1659fda-de31-4a64-8d16-4a5c28fbfcfc" providerId="ADAL" clId="{977DE4F3-46E0-4EBE-A815-8B01401841F7}"/>
    <pc:docChg chg="delSld">
      <pc:chgData name="Rosa María Cabrera Corchos" userId="f1659fda-de31-4a64-8d16-4a5c28fbfcfc" providerId="ADAL" clId="{977DE4F3-46E0-4EBE-A815-8B01401841F7}" dt="2022-01-24T21:10:44.890" v="0" actId="2696"/>
      <pc:docMkLst>
        <pc:docMk/>
      </pc:docMkLst>
      <pc:sldChg chg="del">
        <pc:chgData name="Rosa María Cabrera Corchos" userId="f1659fda-de31-4a64-8d16-4a5c28fbfcfc" providerId="ADAL" clId="{977DE4F3-46E0-4EBE-A815-8B01401841F7}" dt="2022-01-24T21:10:44.890" v="0" actId="2696"/>
        <pc:sldMkLst>
          <pc:docMk/>
          <pc:sldMk cId="2985893853" sldId="308"/>
        </pc:sldMkLst>
      </pc:sldChg>
    </pc:docChg>
  </pc:docChgLst>
  <pc:docChgLst>
    <pc:chgData name="Xavier Mascaró Lloveras" userId="18bd4685-fbc6-431c-8efd-295c81bed182" providerId="ADAL" clId="{86F66D42-8D6F-45DC-90BE-9F1AEA9AA33E}"/>
    <pc:docChg chg="undo custSel delSld modSld">
      <pc:chgData name="Xavier Mascaró Lloveras" userId="18bd4685-fbc6-431c-8efd-295c81bed182" providerId="ADAL" clId="{86F66D42-8D6F-45DC-90BE-9F1AEA9AA33E}" dt="2023-12-20T12:10:55.752" v="54" actId="20577"/>
      <pc:docMkLst>
        <pc:docMk/>
      </pc:docMkLst>
      <pc:sldChg chg="addSp delSp modSp mod modAnim">
        <pc:chgData name="Xavier Mascaró Lloveras" userId="18bd4685-fbc6-431c-8efd-295c81bed182" providerId="ADAL" clId="{86F66D42-8D6F-45DC-90BE-9F1AEA9AA33E}" dt="2023-12-18T10:34:39.202" v="28"/>
        <pc:sldMkLst>
          <pc:docMk/>
          <pc:sldMk cId="3918734158" sldId="257"/>
        </pc:sldMkLst>
      </pc:sldChg>
      <pc:sldChg chg="addSp delSp modSp mod modAnim">
        <pc:chgData name="Xavier Mascaró Lloveras" userId="18bd4685-fbc6-431c-8efd-295c81bed182" providerId="ADAL" clId="{86F66D42-8D6F-45DC-90BE-9F1AEA9AA33E}" dt="2023-12-18T10:34:42.722" v="30"/>
        <pc:sldMkLst>
          <pc:docMk/>
          <pc:sldMk cId="3581434829" sldId="258"/>
        </pc:sldMkLst>
      </pc:sldChg>
      <pc:sldChg chg="addSp delSp modSp mod modAnim">
        <pc:chgData name="Xavier Mascaró Lloveras" userId="18bd4685-fbc6-431c-8efd-295c81bed182" providerId="ADAL" clId="{86F66D42-8D6F-45DC-90BE-9F1AEA9AA33E}" dt="2023-12-18T11:52:25.178" v="51" actId="167"/>
        <pc:sldMkLst>
          <pc:docMk/>
          <pc:sldMk cId="943380526" sldId="260"/>
        </pc:sldMkLst>
      </pc:sldChg>
      <pc:sldChg chg="addSp delSp modSp mod modAnim">
        <pc:chgData name="Xavier Mascaró Lloveras" userId="18bd4685-fbc6-431c-8efd-295c81bed182" providerId="ADAL" clId="{86F66D42-8D6F-45DC-90BE-9F1AEA9AA33E}" dt="2023-12-18T10:34:45.028" v="32"/>
        <pc:sldMkLst>
          <pc:docMk/>
          <pc:sldMk cId="91004979" sldId="262"/>
        </pc:sldMkLst>
      </pc:sldChg>
      <pc:sldChg chg="addSp delSp modSp mod modAnim">
        <pc:chgData name="Xavier Mascaró Lloveras" userId="18bd4685-fbc6-431c-8efd-295c81bed182" providerId="ADAL" clId="{86F66D42-8D6F-45DC-90BE-9F1AEA9AA33E}" dt="2023-12-18T10:35:05.527" v="34"/>
        <pc:sldMkLst>
          <pc:docMk/>
          <pc:sldMk cId="3428259665" sldId="263"/>
        </pc:sldMkLst>
      </pc:sldChg>
      <pc:sldChg chg="addSp delSp modSp mod modAnim">
        <pc:chgData name="Xavier Mascaró Lloveras" userId="18bd4685-fbc6-431c-8efd-295c81bed182" providerId="ADAL" clId="{86F66D42-8D6F-45DC-90BE-9F1AEA9AA33E}" dt="2023-12-18T10:34:19.360" v="16"/>
        <pc:sldMkLst>
          <pc:docMk/>
          <pc:sldMk cId="3083569810" sldId="265"/>
        </pc:sldMkLst>
      </pc:sldChg>
      <pc:sldChg chg="addSp delSp modSp mod modAnim">
        <pc:chgData name="Xavier Mascaró Lloveras" userId="18bd4685-fbc6-431c-8efd-295c81bed182" providerId="ADAL" clId="{86F66D42-8D6F-45DC-90BE-9F1AEA9AA33E}" dt="2023-12-18T10:34:24.722" v="18"/>
        <pc:sldMkLst>
          <pc:docMk/>
          <pc:sldMk cId="3429596237" sldId="269"/>
        </pc:sldMkLst>
      </pc:sldChg>
      <pc:sldChg chg="addSp delSp modSp mod modAnim">
        <pc:chgData name="Xavier Mascaró Lloveras" userId="18bd4685-fbc6-431c-8efd-295c81bed182" providerId="ADAL" clId="{86F66D42-8D6F-45DC-90BE-9F1AEA9AA33E}" dt="2023-12-18T10:34:28.871" v="20"/>
        <pc:sldMkLst>
          <pc:docMk/>
          <pc:sldMk cId="3563329002" sldId="270"/>
        </pc:sldMkLst>
      </pc:sldChg>
      <pc:sldChg chg="addSp delSp modSp mod modAnim">
        <pc:chgData name="Xavier Mascaró Lloveras" userId="18bd4685-fbc6-431c-8efd-295c81bed182" providerId="ADAL" clId="{86F66D42-8D6F-45DC-90BE-9F1AEA9AA33E}" dt="2023-12-18T10:34:31.493" v="22"/>
        <pc:sldMkLst>
          <pc:docMk/>
          <pc:sldMk cId="2251942018" sldId="271"/>
        </pc:sldMkLst>
      </pc:sldChg>
      <pc:sldChg chg="addSp delSp modSp mod modAnim">
        <pc:chgData name="Xavier Mascaró Lloveras" userId="18bd4685-fbc6-431c-8efd-295c81bed182" providerId="ADAL" clId="{86F66D42-8D6F-45DC-90BE-9F1AEA9AA33E}" dt="2023-12-18T10:34:34.568" v="24"/>
        <pc:sldMkLst>
          <pc:docMk/>
          <pc:sldMk cId="2475740184" sldId="277"/>
        </pc:sldMkLst>
      </pc:sldChg>
      <pc:sldChg chg="del">
        <pc:chgData name="Xavier Mascaró Lloveras" userId="18bd4685-fbc6-431c-8efd-295c81bed182" providerId="ADAL" clId="{86F66D42-8D6F-45DC-90BE-9F1AEA9AA33E}" dt="2023-12-18T10:35:19.579" v="35" actId="47"/>
        <pc:sldMkLst>
          <pc:docMk/>
          <pc:sldMk cId="886091329" sldId="291"/>
        </pc:sldMkLst>
      </pc:sldChg>
      <pc:sldChg chg="del">
        <pc:chgData name="Xavier Mascaró Lloveras" userId="18bd4685-fbc6-431c-8efd-295c81bed182" providerId="ADAL" clId="{86F66D42-8D6F-45DC-90BE-9F1AEA9AA33E}" dt="2023-12-19T10:46:31.593" v="52" actId="47"/>
        <pc:sldMkLst>
          <pc:docMk/>
          <pc:sldMk cId="2985893853" sldId="308"/>
        </pc:sldMkLst>
      </pc:sldChg>
      <pc:sldChg chg="del">
        <pc:chgData name="Xavier Mascaró Lloveras" userId="18bd4685-fbc6-431c-8efd-295c81bed182" providerId="ADAL" clId="{86F66D42-8D6F-45DC-90BE-9F1AEA9AA33E}" dt="2023-12-18T10:32:52.502" v="7" actId="47"/>
        <pc:sldMkLst>
          <pc:docMk/>
          <pc:sldMk cId="1809974266" sldId="318"/>
        </pc:sldMkLst>
      </pc:sldChg>
      <pc:sldChg chg="addSp delSp modSp mod modAnim">
        <pc:chgData name="Xavier Mascaró Lloveras" userId="18bd4685-fbc6-431c-8efd-295c81bed182" providerId="ADAL" clId="{86F66D42-8D6F-45DC-90BE-9F1AEA9AA33E}" dt="2023-12-18T10:34:15.231" v="14"/>
        <pc:sldMkLst>
          <pc:docMk/>
          <pc:sldMk cId="2157018313" sldId="331"/>
        </pc:sldMkLst>
      </pc:sldChg>
      <pc:sldChg chg="del">
        <pc:chgData name="Xavier Mascaró Lloveras" userId="18bd4685-fbc6-431c-8efd-295c81bed182" providerId="ADAL" clId="{86F66D42-8D6F-45DC-90BE-9F1AEA9AA33E}" dt="2023-12-18T10:33:01.980" v="8" actId="47"/>
        <pc:sldMkLst>
          <pc:docMk/>
          <pc:sldMk cId="4242988088" sldId="336"/>
        </pc:sldMkLst>
      </pc:sldChg>
      <pc:sldChg chg="del">
        <pc:chgData name="Xavier Mascaró Lloveras" userId="18bd4685-fbc6-431c-8efd-295c81bed182" providerId="ADAL" clId="{86F66D42-8D6F-45DC-90BE-9F1AEA9AA33E}" dt="2023-12-18T10:31:39.007" v="6" actId="47"/>
        <pc:sldMkLst>
          <pc:docMk/>
          <pc:sldMk cId="3843106006" sldId="342"/>
        </pc:sldMkLst>
      </pc:sldChg>
      <pc:sldChg chg="del">
        <pc:chgData name="Xavier Mascaró Lloveras" userId="18bd4685-fbc6-431c-8efd-295c81bed182" providerId="ADAL" clId="{86F66D42-8D6F-45DC-90BE-9F1AEA9AA33E}" dt="2023-12-18T10:31:03.521" v="0" actId="47"/>
        <pc:sldMkLst>
          <pc:docMk/>
          <pc:sldMk cId="3698237054" sldId="352"/>
        </pc:sldMkLst>
      </pc:sldChg>
      <pc:sldChg chg="del">
        <pc:chgData name="Xavier Mascaró Lloveras" userId="18bd4685-fbc6-431c-8efd-295c81bed182" providerId="ADAL" clId="{86F66D42-8D6F-45DC-90BE-9F1AEA9AA33E}" dt="2023-12-18T10:36:34.839" v="39" actId="47"/>
        <pc:sldMkLst>
          <pc:docMk/>
          <pc:sldMk cId="3606291980" sldId="611"/>
        </pc:sldMkLst>
      </pc:sldChg>
      <pc:sldChg chg="del">
        <pc:chgData name="Xavier Mascaró Lloveras" userId="18bd4685-fbc6-431c-8efd-295c81bed182" providerId="ADAL" clId="{86F66D42-8D6F-45DC-90BE-9F1AEA9AA33E}" dt="2023-12-18T10:36:27.033" v="38" actId="47"/>
        <pc:sldMkLst>
          <pc:docMk/>
          <pc:sldMk cId="3679213256" sldId="617"/>
        </pc:sldMkLst>
      </pc:sldChg>
      <pc:sldChg chg="del">
        <pc:chgData name="Xavier Mascaró Lloveras" userId="18bd4685-fbc6-431c-8efd-295c81bed182" providerId="ADAL" clId="{86F66D42-8D6F-45DC-90BE-9F1AEA9AA33E}" dt="2023-12-18T10:35:32.148" v="36" actId="47"/>
        <pc:sldMkLst>
          <pc:docMk/>
          <pc:sldMk cId="4249572832" sldId="645"/>
        </pc:sldMkLst>
      </pc:sldChg>
      <pc:sldChg chg="del">
        <pc:chgData name="Xavier Mascaró Lloveras" userId="18bd4685-fbc6-431c-8efd-295c81bed182" providerId="ADAL" clId="{86F66D42-8D6F-45DC-90BE-9F1AEA9AA33E}" dt="2023-12-18T10:35:57.226" v="37" actId="47"/>
        <pc:sldMkLst>
          <pc:docMk/>
          <pc:sldMk cId="883172147" sldId="647"/>
        </pc:sldMkLst>
      </pc:sldChg>
      <pc:sldChg chg="addSp delSp modSp mod addAnim delAnim">
        <pc:chgData name="Xavier Mascaró Lloveras" userId="18bd4685-fbc6-431c-8efd-295c81bed182" providerId="ADAL" clId="{86F66D42-8D6F-45DC-90BE-9F1AEA9AA33E}" dt="2023-12-18T10:31:30.050" v="5"/>
        <pc:sldMkLst>
          <pc:docMk/>
          <pc:sldMk cId="1063421158" sldId="650"/>
        </pc:sldMkLst>
      </pc:sldChg>
      <pc:sldChg chg="addSp delSp modSp mod modAnim">
        <pc:chgData name="Xavier Mascaró Lloveras" userId="18bd4685-fbc6-431c-8efd-295c81bed182" providerId="ADAL" clId="{86F66D42-8D6F-45DC-90BE-9F1AEA9AA33E}" dt="2023-12-20T12:10:55.752" v="54" actId="20577"/>
        <pc:sldMkLst>
          <pc:docMk/>
          <pc:sldMk cId="2167550808" sldId="656"/>
        </pc:sldMkLst>
      </pc:sldChg>
      <pc:sldChg chg="del">
        <pc:chgData name="Xavier Mascaró Lloveras" userId="18bd4685-fbc6-431c-8efd-295c81bed182" providerId="ADAL" clId="{86F66D42-8D6F-45DC-90BE-9F1AEA9AA33E}" dt="2023-12-18T10:34:13.304" v="12" actId="47"/>
        <pc:sldMkLst>
          <pc:docMk/>
          <pc:sldMk cId="227134737" sldId="657"/>
        </pc:sldMkLst>
      </pc:sldChg>
      <pc:sldChg chg="del">
        <pc:chgData name="Xavier Mascaró Lloveras" userId="18bd4685-fbc6-431c-8efd-295c81bed182" providerId="ADAL" clId="{86F66D42-8D6F-45DC-90BE-9F1AEA9AA33E}" dt="2023-12-18T10:33:52.808" v="9" actId="47"/>
        <pc:sldMkLst>
          <pc:docMk/>
          <pc:sldMk cId="2330515637" sldId="657"/>
        </pc:sldMkLst>
      </pc:sldChg>
    </pc:docChg>
  </pc:docChgLst>
  <pc:docChgLst>
    <pc:chgData name="Neus Murcia Sadurní" userId="2c674b4e-4ed0-4f71-9773-0e903b570d67" providerId="ADAL" clId="{BE7EFBAB-F342-4515-8675-48FEFE6B49DB}"/>
    <pc:docChg chg="delSld">
      <pc:chgData name="Neus Murcia Sadurní" userId="2c674b4e-4ed0-4f71-9773-0e903b570d67" providerId="ADAL" clId="{BE7EFBAB-F342-4515-8675-48FEFE6B49DB}" dt="2022-01-15T11:52:07.928" v="3" actId="2696"/>
      <pc:docMkLst>
        <pc:docMk/>
      </pc:docMkLst>
      <pc:sldChg chg="del">
        <pc:chgData name="Neus Murcia Sadurní" userId="2c674b4e-4ed0-4f71-9773-0e903b570d67" providerId="ADAL" clId="{BE7EFBAB-F342-4515-8675-48FEFE6B49DB}" dt="2022-01-15T11:49:30.339" v="0" actId="2696"/>
        <pc:sldMkLst>
          <pc:docMk/>
          <pc:sldMk cId="3177401395" sldId="272"/>
        </pc:sldMkLst>
      </pc:sldChg>
      <pc:sldChg chg="del">
        <pc:chgData name="Neus Murcia Sadurní" userId="2c674b4e-4ed0-4f71-9773-0e903b570d67" providerId="ADAL" clId="{BE7EFBAB-F342-4515-8675-48FEFE6B49DB}" dt="2022-01-15T11:50:20.218" v="1" actId="2696"/>
        <pc:sldMkLst>
          <pc:docMk/>
          <pc:sldMk cId="387620808" sldId="273"/>
        </pc:sldMkLst>
      </pc:sldChg>
      <pc:sldChg chg="del">
        <pc:chgData name="Neus Murcia Sadurní" userId="2c674b4e-4ed0-4f71-9773-0e903b570d67" providerId="ADAL" clId="{BE7EFBAB-F342-4515-8675-48FEFE6B49DB}" dt="2022-01-15T11:52:07.928" v="3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BE7EFBAB-F342-4515-8675-48FEFE6B49DB}" dt="2022-01-15T11:52:00.769" v="2" actId="2696"/>
        <pc:sldMkLst>
          <pc:docMk/>
          <pc:sldMk cId="2857155975" sldId="310"/>
        </pc:sldMkLst>
      </pc:sldChg>
      <pc:sldChg chg="del">
        <pc:chgData name="Neus Murcia Sadurní" userId="2c674b4e-4ed0-4f71-9773-0e903b570d67" providerId="ADAL" clId="{BE7EFBAB-F342-4515-8675-48FEFE6B49DB}" dt="2022-01-15T11:52:07.928" v="3" actId="2696"/>
        <pc:sldMkLst>
          <pc:docMk/>
          <pc:sldMk cId="1482670528" sldId="601"/>
        </pc:sldMkLst>
      </pc:sldChg>
    </pc:docChg>
  </pc:docChgLst>
  <pc:docChgLst>
    <pc:chgData name="Lylia Boukelmoune Martí" userId="e299aa62-65b1-407e-8156-45aa4a7d9d94" providerId="ADAL" clId="{B957342F-6B53-4BC4-844B-B9B54BA21524}"/>
    <pc:docChg chg="modSld">
      <pc:chgData name="Lylia Boukelmoune Martí" userId="e299aa62-65b1-407e-8156-45aa4a7d9d94" providerId="ADAL" clId="{B957342F-6B53-4BC4-844B-B9B54BA21524}" dt="2025-02-11T10:44:56.472" v="2" actId="20577"/>
      <pc:docMkLst>
        <pc:docMk/>
      </pc:docMkLst>
      <pc:sldChg chg="modSp mod">
        <pc:chgData name="Lylia Boukelmoune Martí" userId="e299aa62-65b1-407e-8156-45aa4a7d9d94" providerId="ADAL" clId="{B957342F-6B53-4BC4-844B-B9B54BA21524}" dt="2025-02-11T10:44:56.472" v="2" actId="20577"/>
        <pc:sldMkLst>
          <pc:docMk/>
          <pc:sldMk cId="2643353128" sldId="676"/>
        </pc:sldMkLst>
        <pc:spChg chg="mod">
          <ac:chgData name="Lylia Boukelmoune Martí" userId="e299aa62-65b1-407e-8156-45aa4a7d9d94" providerId="ADAL" clId="{B957342F-6B53-4BC4-844B-B9B54BA21524}" dt="2025-02-11T10:44:56.472" v="2" actId="20577"/>
          <ac:spMkLst>
            <pc:docMk/>
            <pc:sldMk cId="2643353128" sldId="676"/>
            <ac:spMk id="36" creationId="{00000000-0000-0000-0000-000000000000}"/>
          </ac:spMkLst>
        </pc:spChg>
      </pc:sldChg>
    </pc:docChg>
  </pc:docChgLst>
  <pc:docChgLst>
    <pc:chgData name="Neus Murcia Sadurní" userId="S::1567593@uab.cat::2c674b4e-4ed0-4f71-9773-0e903b570d67" providerId="AD" clId="Web-{E0008F53-3E29-5F11-D8E4-7DFF6B94E36E}"/>
    <pc:docChg chg="modSld">
      <pc:chgData name="Neus Murcia Sadurní" userId="S::1567593@uab.cat::2c674b4e-4ed0-4f71-9773-0e903b570d67" providerId="AD" clId="Web-{E0008F53-3E29-5F11-D8E4-7DFF6B94E36E}" dt="2022-01-18T09:43:29.204" v="0" actId="1076"/>
      <pc:docMkLst>
        <pc:docMk/>
      </pc:docMkLst>
      <pc:sldChg chg="modSp">
        <pc:chgData name="Neus Murcia Sadurní" userId="S::1567593@uab.cat::2c674b4e-4ed0-4f71-9773-0e903b570d67" providerId="AD" clId="Web-{E0008F53-3E29-5F11-D8E4-7DFF6B94E36E}" dt="2022-01-18T09:43:29.204" v="0" actId="1076"/>
        <pc:sldMkLst>
          <pc:docMk/>
          <pc:sldMk cId="3843106006" sldId="342"/>
        </pc:sldMkLst>
      </pc:sldChg>
    </pc:docChg>
  </pc:docChgLst>
  <pc:docChgLst>
    <pc:chgData name="Abril Sitjas i Fuentes" userId="b66e3df8-7e84-4501-ad52-709c67e0b8e5" providerId="ADAL" clId="{B3A6D32D-1AC9-4A02-98AA-0AA705851FC1}"/>
    <pc:docChg chg="custSel delSld modSld">
      <pc:chgData name="Abril Sitjas i Fuentes" userId="b66e3df8-7e84-4501-ad52-709c67e0b8e5" providerId="ADAL" clId="{B3A6D32D-1AC9-4A02-98AA-0AA705851FC1}" dt="2025-03-26T10:34:30.978" v="8" actId="2696"/>
      <pc:docMkLst>
        <pc:docMk/>
      </pc:docMkLst>
      <pc:sldChg chg="delSp del mod delAnim">
        <pc:chgData name="Abril Sitjas i Fuentes" userId="b66e3df8-7e84-4501-ad52-709c67e0b8e5" providerId="ADAL" clId="{B3A6D32D-1AC9-4A02-98AA-0AA705851FC1}" dt="2025-03-26T10:34:23.568" v="7" actId="2696"/>
        <pc:sldMkLst>
          <pc:docMk/>
          <pc:sldMk cId="1074027259" sldId="629"/>
        </pc:sldMkLst>
        <pc:spChg chg="del">
          <ac:chgData name="Abril Sitjas i Fuentes" userId="b66e3df8-7e84-4501-ad52-709c67e0b8e5" providerId="ADAL" clId="{B3A6D32D-1AC9-4A02-98AA-0AA705851FC1}" dt="2025-03-26T10:34:12.979" v="3" actId="21"/>
          <ac:spMkLst>
            <pc:docMk/>
            <pc:sldMk cId="1074027259" sldId="629"/>
            <ac:spMk id="5" creationId="{749E160E-3960-C60A-F178-189BA58D70B9}"/>
          </ac:spMkLst>
        </pc:spChg>
        <pc:picChg chg="del">
          <ac:chgData name="Abril Sitjas i Fuentes" userId="b66e3df8-7e84-4501-ad52-709c67e0b8e5" providerId="ADAL" clId="{B3A6D32D-1AC9-4A02-98AA-0AA705851FC1}" dt="2025-03-26T10:34:17.723" v="5" actId="21"/>
          <ac:picMkLst>
            <pc:docMk/>
            <pc:sldMk cId="1074027259" sldId="629"/>
            <ac:picMk id="7" creationId="{411A3C2A-D6C4-B8C0-C5B3-F418C96016E2}"/>
          </ac:picMkLst>
        </pc:picChg>
      </pc:sldChg>
      <pc:sldChg chg="addSp modSp mod modAnim">
        <pc:chgData name="Abril Sitjas i Fuentes" userId="b66e3df8-7e84-4501-ad52-709c67e0b8e5" providerId="ADAL" clId="{B3A6D32D-1AC9-4A02-98AA-0AA705851FC1}" dt="2025-03-26T10:34:19.143" v="6"/>
        <pc:sldMkLst>
          <pc:docMk/>
          <pc:sldMk cId="2167550808" sldId="656"/>
        </pc:sldMkLst>
        <pc:spChg chg="add mod">
          <ac:chgData name="Abril Sitjas i Fuentes" userId="b66e3df8-7e84-4501-ad52-709c67e0b8e5" providerId="ADAL" clId="{B3A6D32D-1AC9-4A02-98AA-0AA705851FC1}" dt="2025-03-26T10:34:14.836" v="4"/>
          <ac:spMkLst>
            <pc:docMk/>
            <pc:sldMk cId="2167550808" sldId="656"/>
            <ac:spMk id="5" creationId="{749E160E-3960-C60A-F178-189BA58D70B9}"/>
          </ac:spMkLst>
        </pc:spChg>
        <pc:spChg chg="mod">
          <ac:chgData name="Abril Sitjas i Fuentes" userId="b66e3df8-7e84-4501-ad52-709c67e0b8e5" providerId="ADAL" clId="{B3A6D32D-1AC9-4A02-98AA-0AA705851FC1}" dt="2025-03-26T10:34:07.922" v="2" actId="1036"/>
          <ac:spMkLst>
            <pc:docMk/>
            <pc:sldMk cId="2167550808" sldId="656"/>
            <ac:spMk id="14" creationId="{065C3818-CDC4-423B-8B26-0BDF5C634031}"/>
          </ac:spMkLst>
        </pc:spChg>
        <pc:picChg chg="add mod">
          <ac:chgData name="Abril Sitjas i Fuentes" userId="b66e3df8-7e84-4501-ad52-709c67e0b8e5" providerId="ADAL" clId="{B3A6D32D-1AC9-4A02-98AA-0AA705851FC1}" dt="2025-03-26T10:34:19.143" v="6"/>
          <ac:picMkLst>
            <pc:docMk/>
            <pc:sldMk cId="2167550808" sldId="656"/>
            <ac:picMk id="7" creationId="{411A3C2A-D6C4-B8C0-C5B3-F418C96016E2}"/>
          </ac:picMkLst>
        </pc:picChg>
        <pc:picChg chg="mod">
          <ac:chgData name="Abril Sitjas i Fuentes" userId="b66e3df8-7e84-4501-ad52-709c67e0b8e5" providerId="ADAL" clId="{B3A6D32D-1AC9-4A02-98AA-0AA705851FC1}" dt="2025-03-26T10:34:00.442" v="0" actId="1076"/>
          <ac:picMkLst>
            <pc:docMk/>
            <pc:sldMk cId="2167550808" sldId="656"/>
            <ac:picMk id="15" creationId="{D7AF3BFA-3238-4C23-97A5-DAF5B11EA6DD}"/>
          </ac:picMkLst>
        </pc:picChg>
      </pc:sldChg>
      <pc:sldChg chg="del">
        <pc:chgData name="Abril Sitjas i Fuentes" userId="b66e3df8-7e84-4501-ad52-709c67e0b8e5" providerId="ADAL" clId="{B3A6D32D-1AC9-4A02-98AA-0AA705851FC1}" dt="2025-03-26T10:34:30.978" v="8" actId="2696"/>
        <pc:sldMkLst>
          <pc:docMk/>
          <pc:sldMk cId="3648118289" sldId="666"/>
        </pc:sldMkLst>
      </pc:sldChg>
    </pc:docChg>
  </pc:docChgLst>
  <pc:docChgLst>
    <pc:chgData name="Rosa María Cabrera Corchos" userId="f1659fda-de31-4a64-8d16-4a5c28fbfcfc" providerId="ADAL" clId="{C6A2ABAA-2F8A-4E85-AA6A-1912F6950EFE}"/>
    <pc:docChg chg="custSel delSld modSld sldOrd">
      <pc:chgData name="Rosa María Cabrera Corchos" userId="f1659fda-de31-4a64-8d16-4a5c28fbfcfc" providerId="ADAL" clId="{C6A2ABAA-2F8A-4E85-AA6A-1912F6950EFE}" dt="2021-02-12T07:07:29.184" v="163" actId="1038"/>
      <pc:docMkLst>
        <pc:docMk/>
      </pc:docMkLst>
      <pc:sldChg chg="del">
        <pc:chgData name="Rosa María Cabrera Corchos" userId="f1659fda-de31-4a64-8d16-4a5c28fbfcfc" providerId="ADAL" clId="{C6A2ABAA-2F8A-4E85-AA6A-1912F6950EFE}" dt="2021-02-12T06:59:46.218" v="0" actId="2696"/>
        <pc:sldMkLst>
          <pc:docMk/>
          <pc:sldMk cId="2274150714" sldId="259"/>
        </pc:sldMkLst>
      </pc:sldChg>
      <pc:sldChg chg="del">
        <pc:chgData name="Rosa María Cabrera Corchos" userId="f1659fda-de31-4a64-8d16-4a5c28fbfcfc" providerId="ADAL" clId="{C6A2ABAA-2F8A-4E85-AA6A-1912F6950EFE}" dt="2021-02-12T07:05:44.531" v="51" actId="2696"/>
        <pc:sldMkLst>
          <pc:docMk/>
          <pc:sldMk cId="1688037324" sldId="276"/>
        </pc:sldMkLst>
      </pc:sldChg>
      <pc:sldChg chg="del">
        <pc:chgData name="Rosa María Cabrera Corchos" userId="f1659fda-de31-4a64-8d16-4a5c28fbfcfc" providerId="ADAL" clId="{C6A2ABAA-2F8A-4E85-AA6A-1912F6950EFE}" dt="2021-02-12T07:04:59.178" v="48" actId="2696"/>
        <pc:sldMkLst>
          <pc:docMk/>
          <pc:sldMk cId="886091329" sldId="291"/>
        </pc:sldMkLst>
      </pc:sldChg>
      <pc:sldChg chg="del">
        <pc:chgData name="Rosa María Cabrera Corchos" userId="f1659fda-de31-4a64-8d16-4a5c28fbfcfc" providerId="ADAL" clId="{C6A2ABAA-2F8A-4E85-AA6A-1912F6950EFE}" dt="2021-02-12T06:59:46.218" v="0" actId="2696"/>
        <pc:sldMkLst>
          <pc:docMk/>
          <pc:sldMk cId="2985893853" sldId="308"/>
        </pc:sldMkLst>
      </pc:sldChg>
      <pc:sldChg chg="delSp modSp mod ord delAnim modAnim">
        <pc:chgData name="Rosa María Cabrera Corchos" userId="f1659fda-de31-4a64-8d16-4a5c28fbfcfc" providerId="ADAL" clId="{C6A2ABAA-2F8A-4E85-AA6A-1912F6950EFE}" dt="2021-02-12T07:07:29.184" v="163" actId="1038"/>
        <pc:sldMkLst>
          <pc:docMk/>
          <pc:sldMk cId="2857155975" sldId="310"/>
        </pc:sldMkLst>
      </pc:sldChg>
      <pc:sldChg chg="modSp mod">
        <pc:chgData name="Rosa María Cabrera Corchos" userId="f1659fda-de31-4a64-8d16-4a5c28fbfcfc" providerId="ADAL" clId="{C6A2ABAA-2F8A-4E85-AA6A-1912F6950EFE}" dt="2021-02-12T07:02:14.816" v="47" actId="196"/>
        <pc:sldMkLst>
          <pc:docMk/>
          <pc:sldMk cId="2157018313" sldId="331"/>
        </pc:sldMkLst>
      </pc:sldChg>
      <pc:sldChg chg="del">
        <pc:chgData name="Rosa María Cabrera Corchos" userId="f1659fda-de31-4a64-8d16-4a5c28fbfcfc" providerId="ADAL" clId="{C6A2ABAA-2F8A-4E85-AA6A-1912F6950EFE}" dt="2021-02-12T06:59:46.218" v="0" actId="2696"/>
        <pc:sldMkLst>
          <pc:docMk/>
          <pc:sldMk cId="1808125962" sldId="610"/>
        </pc:sldMkLst>
      </pc:sldChg>
      <pc:sldChg chg="del">
        <pc:chgData name="Rosa María Cabrera Corchos" userId="f1659fda-de31-4a64-8d16-4a5c28fbfcfc" providerId="ADAL" clId="{C6A2ABAA-2F8A-4E85-AA6A-1912F6950EFE}" dt="2021-02-12T07:00:47.604" v="1" actId="2696"/>
        <pc:sldMkLst>
          <pc:docMk/>
          <pc:sldMk cId="2700467929" sldId="655"/>
        </pc:sldMkLst>
      </pc:sldChg>
    </pc:docChg>
  </pc:docChgLst>
  <pc:docChgLst>
    <pc:chgData name="Rosa María Cabrera Corchos" userId="f1659fda-de31-4a64-8d16-4a5c28fbfcfc" providerId="ADAL" clId="{0DE16CF8-F79E-4AE4-A460-BB3E4ADE3543}"/>
    <pc:docChg chg="delSld">
      <pc:chgData name="Rosa María Cabrera Corchos" userId="f1659fda-de31-4a64-8d16-4a5c28fbfcfc" providerId="ADAL" clId="{0DE16CF8-F79E-4AE4-A460-BB3E4ADE3543}" dt="2023-02-01T11:11:54.470" v="0" actId="2696"/>
      <pc:docMkLst>
        <pc:docMk/>
      </pc:docMkLst>
      <pc:sldChg chg="del">
        <pc:chgData name="Rosa María Cabrera Corchos" userId="f1659fda-de31-4a64-8d16-4a5c28fbfcfc" providerId="ADAL" clId="{0DE16CF8-F79E-4AE4-A460-BB3E4ADE3543}" dt="2023-02-01T11:11:54.470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0DE16CF8-F79E-4AE4-A460-BB3E4ADE3543}" dt="2023-02-01T11:11:54.470" v="0" actId="2696"/>
        <pc:sldMkLst>
          <pc:docMk/>
          <pc:sldMk cId="850449991" sldId="606"/>
        </pc:sldMkLst>
      </pc:sldChg>
    </pc:docChg>
  </pc:docChgLst>
  <pc:docChgLst>
    <pc:chgData name="Abril Sitjas i Fuentes" userId="b66e3df8-7e84-4501-ad52-709c67e0b8e5" providerId="ADAL" clId="{8F8ADB63-9F5B-48B6-A87C-8CA0442B8356}"/>
    <pc:docChg chg="custSel modSld">
      <pc:chgData name="Abril Sitjas i Fuentes" userId="b66e3df8-7e84-4501-ad52-709c67e0b8e5" providerId="ADAL" clId="{8F8ADB63-9F5B-48B6-A87C-8CA0442B8356}" dt="2025-01-23T10:49:01.113" v="112"/>
      <pc:docMkLst>
        <pc:docMk/>
      </pc:docMkLst>
      <pc:sldChg chg="addSp delSp modSp mod delAnim modAnim">
        <pc:chgData name="Abril Sitjas i Fuentes" userId="b66e3df8-7e84-4501-ad52-709c67e0b8e5" providerId="ADAL" clId="{8F8ADB63-9F5B-48B6-A87C-8CA0442B8356}" dt="2025-01-23T10:48:55.317" v="108"/>
        <pc:sldMkLst>
          <pc:docMk/>
          <pc:sldMk cId="1074027259" sldId="629"/>
        </pc:sldMkLst>
        <pc:spChg chg="add mod">
          <ac:chgData name="Abril Sitjas i Fuentes" userId="b66e3df8-7e84-4501-ad52-709c67e0b8e5" providerId="ADAL" clId="{8F8ADB63-9F5B-48B6-A87C-8CA0442B8356}" dt="2025-01-23T10:48:55.317" v="108"/>
          <ac:spMkLst>
            <pc:docMk/>
            <pc:sldMk cId="1074027259" sldId="629"/>
            <ac:spMk id="5" creationId="{749E160E-3960-C60A-F178-189BA58D70B9}"/>
          </ac:spMkLst>
        </pc:spChg>
        <pc:graphicFrameChg chg="modGraphic">
          <ac:chgData name="Abril Sitjas i Fuentes" userId="b66e3df8-7e84-4501-ad52-709c67e0b8e5" providerId="ADAL" clId="{8F8ADB63-9F5B-48B6-A87C-8CA0442B8356}" dt="2025-01-23T10:46:48.942" v="50" actId="20577"/>
          <ac:graphicFrameMkLst>
            <pc:docMk/>
            <pc:sldMk cId="1074027259" sldId="629"/>
            <ac:graphicFrameMk id="2" creationId="{00000000-0000-0000-0000-000000000000}"/>
          </ac:graphicFrameMkLst>
        </pc:graphicFrameChg>
        <pc:picChg chg="add mod">
          <ac:chgData name="Abril Sitjas i Fuentes" userId="b66e3df8-7e84-4501-ad52-709c67e0b8e5" providerId="ADAL" clId="{8F8ADB63-9F5B-48B6-A87C-8CA0442B8356}" dt="2025-01-23T10:48:55.317" v="108"/>
          <ac:picMkLst>
            <pc:docMk/>
            <pc:sldMk cId="1074027259" sldId="629"/>
            <ac:picMk id="7" creationId="{411A3C2A-D6C4-B8C0-C5B3-F418C96016E2}"/>
          </ac:picMkLst>
        </pc:picChg>
      </pc:sldChg>
      <pc:sldChg chg="addSp delSp modSp mod delAnim modAnim">
        <pc:chgData name="Abril Sitjas i Fuentes" userId="b66e3df8-7e84-4501-ad52-709c67e0b8e5" providerId="ADAL" clId="{8F8ADB63-9F5B-48B6-A87C-8CA0442B8356}" dt="2025-01-23T10:49:01.113" v="112"/>
        <pc:sldMkLst>
          <pc:docMk/>
          <pc:sldMk cId="3648118289" sldId="666"/>
        </pc:sldMkLst>
        <pc:spChg chg="add mod">
          <ac:chgData name="Abril Sitjas i Fuentes" userId="b66e3df8-7e84-4501-ad52-709c67e0b8e5" providerId="ADAL" clId="{8F8ADB63-9F5B-48B6-A87C-8CA0442B8356}" dt="2025-01-23T10:49:01.113" v="112"/>
          <ac:spMkLst>
            <pc:docMk/>
            <pc:sldMk cId="3648118289" sldId="666"/>
            <ac:spMk id="3" creationId="{636B47CD-07AD-C18E-5286-2FEDD10D3845}"/>
          </ac:spMkLst>
        </pc:spChg>
        <pc:graphicFrameChg chg="modGraphic">
          <ac:chgData name="Abril Sitjas i Fuentes" userId="b66e3df8-7e84-4501-ad52-709c67e0b8e5" providerId="ADAL" clId="{8F8ADB63-9F5B-48B6-A87C-8CA0442B8356}" dt="2025-01-23T10:47:36.525" v="105" actId="20577"/>
          <ac:graphicFrameMkLst>
            <pc:docMk/>
            <pc:sldMk cId="3648118289" sldId="666"/>
            <ac:graphicFrameMk id="2" creationId="{00000000-0000-0000-0000-000000000000}"/>
          </ac:graphicFrameMkLst>
        </pc:graphicFrameChg>
        <pc:picChg chg="add mod">
          <ac:chgData name="Abril Sitjas i Fuentes" userId="b66e3df8-7e84-4501-ad52-709c67e0b8e5" providerId="ADAL" clId="{8F8ADB63-9F5B-48B6-A87C-8CA0442B8356}" dt="2025-01-23T10:49:01.113" v="112"/>
          <ac:picMkLst>
            <pc:docMk/>
            <pc:sldMk cId="3648118289" sldId="666"/>
            <ac:picMk id="4" creationId="{1F0AD89C-D1D4-F7CB-379F-2066222C12DD}"/>
          </ac:picMkLst>
        </pc:picChg>
      </pc:sldChg>
    </pc:docChg>
  </pc:docChgLst>
  <pc:docChgLst>
    <pc:chgData name="Rosa María Cabrera Corchos" userId="f1659fda-de31-4a64-8d16-4a5c28fbfcfc" providerId="ADAL" clId="{1E824596-40FC-49E3-BE00-E7420B7D0EA1}"/>
    <pc:docChg chg="delSld modSld delMainMaster">
      <pc:chgData name="Rosa María Cabrera Corchos" userId="f1659fda-de31-4a64-8d16-4a5c28fbfcfc" providerId="ADAL" clId="{1E824596-40FC-49E3-BE00-E7420B7D0EA1}" dt="2024-01-25T16:04:45.892" v="21" actId="2696"/>
      <pc:docMkLst>
        <pc:docMk/>
      </pc:docMkLst>
      <pc:sldChg chg="del">
        <pc:chgData name="Rosa María Cabrera Corchos" userId="f1659fda-de31-4a64-8d16-4a5c28fbfcfc" providerId="ADAL" clId="{1E824596-40FC-49E3-BE00-E7420B7D0EA1}" dt="2024-01-25T16:01:47.158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1E824596-40FC-49E3-BE00-E7420B7D0EA1}" dt="2024-01-25T16:01:47.158" v="0" actId="2696"/>
        <pc:sldMkLst>
          <pc:docMk/>
          <pc:sldMk cId="1883697652" sldId="607"/>
        </pc:sldMkLst>
      </pc:sldChg>
      <pc:sldChg chg="del">
        <pc:chgData name="Rosa María Cabrera Corchos" userId="f1659fda-de31-4a64-8d16-4a5c28fbfcfc" providerId="ADAL" clId="{1E824596-40FC-49E3-BE00-E7420B7D0EA1}" dt="2024-01-25T16:04:45.892" v="21" actId="2696"/>
        <pc:sldMkLst>
          <pc:docMk/>
          <pc:sldMk cId="1063421158" sldId="650"/>
        </pc:sldMkLst>
      </pc:sldChg>
      <pc:sldChg chg="del">
        <pc:chgData name="Rosa María Cabrera Corchos" userId="f1659fda-de31-4a64-8d16-4a5c28fbfcfc" providerId="ADAL" clId="{1E824596-40FC-49E3-BE00-E7420B7D0EA1}" dt="2024-01-25T16:01:47.158" v="0" actId="2696"/>
        <pc:sldMkLst>
          <pc:docMk/>
          <pc:sldMk cId="4163575214" sldId="655"/>
        </pc:sldMkLst>
      </pc:sldChg>
      <pc:sldChg chg="del">
        <pc:chgData name="Rosa María Cabrera Corchos" userId="f1659fda-de31-4a64-8d16-4a5c28fbfcfc" providerId="ADAL" clId="{1E824596-40FC-49E3-BE00-E7420B7D0EA1}" dt="2024-01-25T16:03:52.799" v="1" actId="2696"/>
        <pc:sldMkLst>
          <pc:docMk/>
          <pc:sldMk cId="586060181" sldId="658"/>
        </pc:sldMkLst>
      </pc:sldChg>
      <pc:sldChg chg="del">
        <pc:chgData name="Rosa María Cabrera Corchos" userId="f1659fda-de31-4a64-8d16-4a5c28fbfcfc" providerId="ADAL" clId="{1E824596-40FC-49E3-BE00-E7420B7D0EA1}" dt="2024-01-25T16:03:52.799" v="1" actId="2696"/>
        <pc:sldMkLst>
          <pc:docMk/>
          <pc:sldMk cId="4113267421" sldId="659"/>
        </pc:sldMkLst>
      </pc:sldChg>
      <pc:sldChg chg="del">
        <pc:chgData name="Rosa María Cabrera Corchos" userId="f1659fda-de31-4a64-8d16-4a5c28fbfcfc" providerId="ADAL" clId="{1E824596-40FC-49E3-BE00-E7420B7D0EA1}" dt="2024-01-25T16:01:47.158" v="0" actId="2696"/>
        <pc:sldMkLst>
          <pc:docMk/>
          <pc:sldMk cId="385276344" sldId="661"/>
        </pc:sldMkLst>
      </pc:sldChg>
      <pc:sldChg chg="del">
        <pc:chgData name="Rosa María Cabrera Corchos" userId="f1659fda-de31-4a64-8d16-4a5c28fbfcfc" providerId="ADAL" clId="{1E824596-40FC-49E3-BE00-E7420B7D0EA1}" dt="2024-01-25T16:01:47.158" v="0" actId="2696"/>
        <pc:sldMkLst>
          <pc:docMk/>
          <pc:sldMk cId="1518791121" sldId="662"/>
        </pc:sldMkLst>
      </pc:sldChg>
      <pc:sldChg chg="del">
        <pc:chgData name="Rosa María Cabrera Corchos" userId="f1659fda-de31-4a64-8d16-4a5c28fbfcfc" providerId="ADAL" clId="{1E824596-40FC-49E3-BE00-E7420B7D0EA1}" dt="2024-01-25T16:03:52.799" v="1" actId="2696"/>
        <pc:sldMkLst>
          <pc:docMk/>
          <pc:sldMk cId="2601552500" sldId="663"/>
        </pc:sldMkLst>
      </pc:sldChg>
      <pc:sldChg chg="modSp modAnim">
        <pc:chgData name="Rosa María Cabrera Corchos" userId="f1659fda-de31-4a64-8d16-4a5c28fbfcfc" providerId="ADAL" clId="{1E824596-40FC-49E3-BE00-E7420B7D0EA1}" dt="2024-01-25T16:04:33.754" v="20" actId="20577"/>
        <pc:sldMkLst>
          <pc:docMk/>
          <pc:sldMk cId="773348093" sldId="665"/>
        </pc:sldMkLst>
      </pc:sldChg>
      <pc:sldMasterChg chg="del delSldLayout">
        <pc:chgData name="Rosa María Cabrera Corchos" userId="f1659fda-de31-4a64-8d16-4a5c28fbfcfc" providerId="ADAL" clId="{1E824596-40FC-49E3-BE00-E7420B7D0EA1}" dt="2024-01-25T16:01:47.158" v="0" actId="2696"/>
        <pc:sldMasterMkLst>
          <pc:docMk/>
          <pc:sldMasterMk cId="350101814" sldId="2147483684"/>
        </pc:sldMasterMkLst>
        <pc:sldLayoutChg chg="del">
          <pc:chgData name="Rosa María Cabrera Corchos" userId="f1659fda-de31-4a64-8d16-4a5c28fbfcfc" providerId="ADAL" clId="{1E824596-40FC-49E3-BE00-E7420B7D0EA1}" dt="2024-01-25T16:01:47.158" v="0" actId="2696"/>
          <pc:sldLayoutMkLst>
            <pc:docMk/>
            <pc:sldMasterMk cId="350101814" sldId="2147483684"/>
            <pc:sldLayoutMk cId="1782420352" sldId="2147483685"/>
          </pc:sldLayoutMkLst>
        </pc:sldLayoutChg>
        <pc:sldLayoutChg chg="del">
          <pc:chgData name="Rosa María Cabrera Corchos" userId="f1659fda-de31-4a64-8d16-4a5c28fbfcfc" providerId="ADAL" clId="{1E824596-40FC-49E3-BE00-E7420B7D0EA1}" dt="2024-01-25T16:01:47.158" v="0" actId="2696"/>
          <pc:sldLayoutMkLst>
            <pc:docMk/>
            <pc:sldMasterMk cId="350101814" sldId="2147483684"/>
            <pc:sldLayoutMk cId="1805332437" sldId="2147483686"/>
          </pc:sldLayoutMkLst>
        </pc:sldLayoutChg>
        <pc:sldLayoutChg chg="del">
          <pc:chgData name="Rosa María Cabrera Corchos" userId="f1659fda-de31-4a64-8d16-4a5c28fbfcfc" providerId="ADAL" clId="{1E824596-40FC-49E3-BE00-E7420B7D0EA1}" dt="2024-01-25T16:01:47.158" v="0" actId="2696"/>
          <pc:sldLayoutMkLst>
            <pc:docMk/>
            <pc:sldMasterMk cId="350101814" sldId="2147483684"/>
            <pc:sldLayoutMk cId="2143116442" sldId="2147483687"/>
          </pc:sldLayoutMkLst>
        </pc:sldLayoutChg>
        <pc:sldLayoutChg chg="del">
          <pc:chgData name="Rosa María Cabrera Corchos" userId="f1659fda-de31-4a64-8d16-4a5c28fbfcfc" providerId="ADAL" clId="{1E824596-40FC-49E3-BE00-E7420B7D0EA1}" dt="2024-01-25T16:01:47.158" v="0" actId="2696"/>
          <pc:sldLayoutMkLst>
            <pc:docMk/>
            <pc:sldMasterMk cId="350101814" sldId="2147483684"/>
            <pc:sldLayoutMk cId="2420482902" sldId="2147483688"/>
          </pc:sldLayoutMkLst>
        </pc:sldLayoutChg>
        <pc:sldLayoutChg chg="del">
          <pc:chgData name="Rosa María Cabrera Corchos" userId="f1659fda-de31-4a64-8d16-4a5c28fbfcfc" providerId="ADAL" clId="{1E824596-40FC-49E3-BE00-E7420B7D0EA1}" dt="2024-01-25T16:01:47.158" v="0" actId="2696"/>
          <pc:sldLayoutMkLst>
            <pc:docMk/>
            <pc:sldMasterMk cId="350101814" sldId="2147483684"/>
            <pc:sldLayoutMk cId="1290269484" sldId="2147483689"/>
          </pc:sldLayoutMkLst>
        </pc:sldLayoutChg>
        <pc:sldLayoutChg chg="del">
          <pc:chgData name="Rosa María Cabrera Corchos" userId="f1659fda-de31-4a64-8d16-4a5c28fbfcfc" providerId="ADAL" clId="{1E824596-40FC-49E3-BE00-E7420B7D0EA1}" dt="2024-01-25T16:01:47.158" v="0" actId="2696"/>
          <pc:sldLayoutMkLst>
            <pc:docMk/>
            <pc:sldMasterMk cId="350101814" sldId="2147483684"/>
            <pc:sldLayoutMk cId="2503895644" sldId="2147483690"/>
          </pc:sldLayoutMkLst>
        </pc:sldLayoutChg>
        <pc:sldLayoutChg chg="del">
          <pc:chgData name="Rosa María Cabrera Corchos" userId="f1659fda-de31-4a64-8d16-4a5c28fbfcfc" providerId="ADAL" clId="{1E824596-40FC-49E3-BE00-E7420B7D0EA1}" dt="2024-01-25T16:01:47.158" v="0" actId="2696"/>
          <pc:sldLayoutMkLst>
            <pc:docMk/>
            <pc:sldMasterMk cId="350101814" sldId="2147483684"/>
            <pc:sldLayoutMk cId="3191818527" sldId="2147483691"/>
          </pc:sldLayoutMkLst>
        </pc:sldLayoutChg>
        <pc:sldLayoutChg chg="del">
          <pc:chgData name="Rosa María Cabrera Corchos" userId="f1659fda-de31-4a64-8d16-4a5c28fbfcfc" providerId="ADAL" clId="{1E824596-40FC-49E3-BE00-E7420B7D0EA1}" dt="2024-01-25T16:01:47.158" v="0" actId="2696"/>
          <pc:sldLayoutMkLst>
            <pc:docMk/>
            <pc:sldMasterMk cId="350101814" sldId="2147483684"/>
            <pc:sldLayoutMk cId="1051221341" sldId="2147483692"/>
          </pc:sldLayoutMkLst>
        </pc:sldLayoutChg>
        <pc:sldLayoutChg chg="del">
          <pc:chgData name="Rosa María Cabrera Corchos" userId="f1659fda-de31-4a64-8d16-4a5c28fbfcfc" providerId="ADAL" clId="{1E824596-40FC-49E3-BE00-E7420B7D0EA1}" dt="2024-01-25T16:01:47.158" v="0" actId="2696"/>
          <pc:sldLayoutMkLst>
            <pc:docMk/>
            <pc:sldMasterMk cId="350101814" sldId="2147483684"/>
            <pc:sldLayoutMk cId="3130277834" sldId="2147483693"/>
          </pc:sldLayoutMkLst>
        </pc:sldLayoutChg>
        <pc:sldLayoutChg chg="del">
          <pc:chgData name="Rosa María Cabrera Corchos" userId="f1659fda-de31-4a64-8d16-4a5c28fbfcfc" providerId="ADAL" clId="{1E824596-40FC-49E3-BE00-E7420B7D0EA1}" dt="2024-01-25T16:01:47.158" v="0" actId="2696"/>
          <pc:sldLayoutMkLst>
            <pc:docMk/>
            <pc:sldMasterMk cId="350101814" sldId="2147483684"/>
            <pc:sldLayoutMk cId="446892033" sldId="2147483694"/>
          </pc:sldLayoutMkLst>
        </pc:sldLayoutChg>
        <pc:sldLayoutChg chg="del">
          <pc:chgData name="Rosa María Cabrera Corchos" userId="f1659fda-de31-4a64-8d16-4a5c28fbfcfc" providerId="ADAL" clId="{1E824596-40FC-49E3-BE00-E7420B7D0EA1}" dt="2024-01-25T16:01:47.158" v="0" actId="2696"/>
          <pc:sldLayoutMkLst>
            <pc:docMk/>
            <pc:sldMasterMk cId="350101814" sldId="2147483684"/>
            <pc:sldLayoutMk cId="221703193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D618F-B6E0-4D24-9E11-95F0251F090A}" type="datetimeFigureOut">
              <a:rPr lang="es-ES" smtClean="0"/>
              <a:t>26/03/2025</a:t>
            </a:fld>
            <a:endParaRPr lang="es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8895-E274-41DB-A3C0-DAEAC73DA2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5495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8895-E274-41DB-A3C0-DAEAC73DA2B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170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6977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2010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EB5-5D58-F544-8537-99AC2257EE2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95DA-58D9-6F4A-8531-115A1DC47D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28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EB5-5D58-F544-8537-99AC2257EE2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95DA-58D9-6F4A-8531-115A1DC47D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1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EB5-5D58-F544-8537-99AC2257EE2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95DA-58D9-6F4A-8531-115A1DC47D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35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1535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66863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49136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70332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86564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66205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29432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6731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EB5-5D58-F544-8537-99AC2257EE2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95DA-58D9-6F4A-8531-115A1DC47D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77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8054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33812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7373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EB5-5D58-F544-8537-99AC2257EE2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95DA-58D9-6F4A-8531-115A1DC47D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15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EB5-5D58-F544-8537-99AC2257EE2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95DA-58D9-6F4A-8531-115A1DC47D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9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EB5-5D58-F544-8537-99AC2257EE2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95DA-58D9-6F4A-8531-115A1DC47D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48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EB5-5D58-F544-8537-99AC2257EE2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95DA-58D9-6F4A-8531-115A1DC47D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06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EB5-5D58-F544-8537-99AC2257EE2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95DA-58D9-6F4A-8531-115A1DC47D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0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EB5-5D58-F544-8537-99AC2257EE2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95DA-58D9-6F4A-8531-115A1DC47D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7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EB5-5D58-F544-8537-99AC2257EE2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95DA-58D9-6F4A-8531-115A1DC47D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5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FEB5-5D58-F544-8537-99AC2257EE2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F95DA-58D9-6F4A-8531-115A1DC47D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7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1967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hyperlink" Target="https://www.uab.cat/web/estudiar/llistat-de-graus/pla-d-estudis/competencies/dret-1345467819221.html?param1=1258702368123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administracio-i-direccio-d-empreses-1345467819221.html?param1=1262850813242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4.wdp"/><Relationship Id="rId7" Type="http://schemas.openxmlformats.org/officeDocument/2006/relationships/hyperlink" Target="https://www.uab.cat/web/estudiar/llistat-de-graus/pla-d-estudis/competencies/dret-1345467819221.html?param1=1258702368123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administracio-i-direccio-d-empreses-1345467819221.html?param1=1262850813242" TargetMode="External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4.wdp"/><Relationship Id="rId7" Type="http://schemas.openxmlformats.org/officeDocument/2006/relationships/hyperlink" Target="https://www.uab.cat/web/estudiar/llistat-de-graus/pla-d-estudis/competencies/dret-1345467819221.html?param1=1258702368123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administracio-i-direccio-d-empreses-1345467819221.html?param1=1262850813242" TargetMode="External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Carlota.menendez@uab.cat" TargetMode="External"/><Relationship Id="rId3" Type="http://schemas.microsoft.com/office/2007/relationships/hdphoto" Target="../media/hdphoto4.wdp"/><Relationship Id="rId7" Type="http://schemas.openxmlformats.org/officeDocument/2006/relationships/hyperlink" Target="https://www.uab.cat/web/estudiar/llistat-de-graus/pla-d-estudis/competencies/dret-1345467819221.html?param1=1258702368123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hyperlink" Target="https://www.uab.cat/web/estudiar/llistat-de-graus/pla-d-estudis/competencies/administracio-i-direccio-d-empreses-1345467819221.html?param1=1262850813242" TargetMode="External"/><Relationship Id="rId9" Type="http://schemas.openxmlformats.org/officeDocument/2006/relationships/hyperlink" Target="mailto:Noelia.Igareda@uab.cat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4.wdp"/><Relationship Id="rId7" Type="http://schemas.openxmlformats.org/officeDocument/2006/relationships/hyperlink" Target="https://www.uab.cat/web/estudiar/llistat-de-graus/pla-d-estudis/competencies/dret-1345467819221.html?param1=1258702368123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administracio-i-direccio-d-empreses-1345467819221.html?param1=1262850813242" TargetMode="External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8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administracio-i-direccio-d-empreses-dret-1216708253769.html?param1=1265372004649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4.wdp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4.wdp"/><Relationship Id="rId7" Type="http://schemas.openxmlformats.org/officeDocument/2006/relationships/hyperlink" Target="https://www.uab.cat/web/estudiar/llistat-de-graus/pla-d-estudis/competencies/dret-1345467819221.html?param1=1258702368123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administracio-i-direccio-d-empreses-1345467819221.html?param1=1262850813242" TargetMode="External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5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x-1216708251447.html?param1=1265372004649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8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s/oferta-de-graus/horaris-i-aules-curs-2020-2021-1345693121190.html" TargetMode="External"/><Relationship Id="rId4" Type="http://schemas.microsoft.com/office/2007/relationships/hdphoto" Target="../media/hdphoto4.wdp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4.wdp"/><Relationship Id="rId7" Type="http://schemas.openxmlformats.org/officeDocument/2006/relationships/hyperlink" Target="https://www.uab.cat/web/coneix-la-facultat/la-facultat/comunitat-alumni-cafee-1345725161091.html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iversitatieconomiasolidaria.wordpress.com/tag/uab/" TargetMode="External"/><Relationship Id="rId5" Type="http://schemas.openxmlformats.org/officeDocument/2006/relationships/hyperlink" Target="https://www.uab.cat/web/estudia/graus/activitats-d-orientacio-universitaria/presentacio-1345694765463.html" TargetMode="External"/><Relationship Id="rId10" Type="http://schemas.openxmlformats.org/officeDocument/2006/relationships/image" Target="../media/image56.png"/><Relationship Id="rId4" Type="http://schemas.openxmlformats.org/officeDocument/2006/relationships/hyperlink" Target="https://www.uab.cat/web/viure-el-campus/cultura-en-viu/sala-cinema/cicles-tematics-realitzats/cicle-de-cinema-economia-i-empresa-1345796351052.html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6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3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jpeg"/><Relationship Id="rId3" Type="http://schemas.openxmlformats.org/officeDocument/2006/relationships/image" Target="../media/image65.png"/><Relationship Id="rId7" Type="http://schemas.openxmlformats.org/officeDocument/2006/relationships/image" Target="../media/image67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6.png"/><Relationship Id="rId10" Type="http://schemas.openxmlformats.org/officeDocument/2006/relationships/image" Target="../media/image70.png"/><Relationship Id="rId4" Type="http://schemas.microsoft.com/office/2007/relationships/hdphoto" Target="../media/hdphoto7.wdp"/><Relationship Id="rId9" Type="http://schemas.openxmlformats.org/officeDocument/2006/relationships/image" Target="../media/image69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2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4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3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8.wdp"/><Relationship Id="rId10" Type="http://schemas.openxmlformats.org/officeDocument/2006/relationships/image" Target="../media/image5.svg"/><Relationship Id="rId4" Type="http://schemas.openxmlformats.org/officeDocument/2006/relationships/image" Target="../media/image77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2.jpeg"/><Relationship Id="rId7" Type="http://schemas.openxmlformats.org/officeDocument/2006/relationships/hyperlink" Target="http://universitats.gencat.cat/ca/inici/index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3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economia-empres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hyperlink" Target="https://www.uab.cat/web/estudiar/llistat-de-graus/pla-d-estudis/competencies/administracio-i-direccio-d-empreses-1345467819221.html?param1=126285081324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hyperlink" Target="https://www.uab.cat/web/estudiar/llistat-de-graus/pla-d-estudis/competencies/dret-1345467819221.html?param1=1258702368123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94BCE-6A39-830F-A404-DD4CC4EA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9B7DC06E-A2AC-8EB1-6D0A-417B9290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3" name="CuadroTexto 7" descr="Grau en ADE + Dret">
            <a:extLst>
              <a:ext uri="{FF2B5EF4-FFF2-40B4-BE49-F238E27FC236}">
                <a16:creationId xmlns:a16="http://schemas.microsoft.com/office/drawing/2014/main" id="{612B76C6-00BA-CA7A-4CFB-C9D0FEB2895D}"/>
              </a:ext>
            </a:extLst>
          </p:cNvPr>
          <p:cNvSpPr txBox="1"/>
          <p:nvPr/>
        </p:nvSpPr>
        <p:spPr>
          <a:xfrm>
            <a:off x="495869" y="5856578"/>
            <a:ext cx="4048049" cy="51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ADE + Dret</a:t>
            </a:r>
          </a:p>
        </p:txBody>
      </p:sp>
    </p:spTree>
    <p:extLst>
      <p:ext uri="{BB962C8B-B14F-4D97-AF65-F5344CB8AC3E}">
        <p14:creationId xmlns:p14="http://schemas.microsoft.com/office/powerpoint/2010/main" val="34359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69F222F-CABE-4727-8F60-C334D0F0F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0" y="2"/>
            <a:ext cx="9144000" cy="1300163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2CC9004-D896-40BF-B3B6-30A34CE26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106709"/>
              </p:ext>
            </p:extLst>
          </p:nvPr>
        </p:nvGraphicFramePr>
        <p:xfrm>
          <a:off x="1570275" y="1508289"/>
          <a:ext cx="6034208" cy="5218575"/>
        </p:xfrm>
        <a:graphic>
          <a:graphicData uri="http://schemas.openxmlformats.org/drawingml/2006/table">
            <a:tbl>
              <a:tblPr/>
              <a:tblGrid>
                <a:gridCol w="513368">
                  <a:extLst>
                    <a:ext uri="{9D8B030D-6E8A-4147-A177-3AD203B41FA5}">
                      <a16:colId xmlns:a16="http://schemas.microsoft.com/office/drawing/2014/main" val="155746138"/>
                    </a:ext>
                  </a:extLst>
                </a:gridCol>
                <a:gridCol w="1565770">
                  <a:extLst>
                    <a:ext uri="{9D8B030D-6E8A-4147-A177-3AD203B41FA5}">
                      <a16:colId xmlns:a16="http://schemas.microsoft.com/office/drawing/2014/main" val="1001124347"/>
                    </a:ext>
                  </a:extLst>
                </a:gridCol>
                <a:gridCol w="513368">
                  <a:extLst>
                    <a:ext uri="{9D8B030D-6E8A-4147-A177-3AD203B41FA5}">
                      <a16:colId xmlns:a16="http://schemas.microsoft.com/office/drawing/2014/main" val="3071149713"/>
                    </a:ext>
                  </a:extLst>
                </a:gridCol>
                <a:gridCol w="513368">
                  <a:extLst>
                    <a:ext uri="{9D8B030D-6E8A-4147-A177-3AD203B41FA5}">
                      <a16:colId xmlns:a16="http://schemas.microsoft.com/office/drawing/2014/main" val="3892267072"/>
                    </a:ext>
                  </a:extLst>
                </a:gridCol>
                <a:gridCol w="1944378">
                  <a:extLst>
                    <a:ext uri="{9D8B030D-6E8A-4147-A177-3AD203B41FA5}">
                      <a16:colId xmlns:a16="http://schemas.microsoft.com/office/drawing/2014/main" val="3553392664"/>
                    </a:ext>
                  </a:extLst>
                </a:gridCol>
                <a:gridCol w="513368">
                  <a:extLst>
                    <a:ext uri="{9D8B030D-6E8A-4147-A177-3AD203B41FA5}">
                      <a16:colId xmlns:a16="http://schemas.microsoft.com/office/drawing/2014/main" val="2546840840"/>
                    </a:ext>
                  </a:extLst>
                </a:gridCol>
                <a:gridCol w="470588">
                  <a:extLst>
                    <a:ext uri="{9D8B030D-6E8A-4147-A177-3AD203B41FA5}">
                      <a16:colId xmlns:a16="http://schemas.microsoft.com/office/drawing/2014/main" val="3498650003"/>
                    </a:ext>
                  </a:extLst>
                </a:gridCol>
              </a:tblGrid>
              <a:tr h="11398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Quart curs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988914"/>
                  </a:ext>
                </a:extLst>
              </a:tr>
              <a:tr h="11398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Primer semestre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Segon semestre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787377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Denominació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Crèdits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Denominació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Crèdits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664830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102320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Economia Espanyola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102355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Direcció d'Operacions 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599703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102308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Econometria 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102362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Direcció Estratègica II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314647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Investigación operativa 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Direcció de màrqueting 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811744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102363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Direcció Estratègica I 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102270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Mercantil II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711555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102271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Mercantil 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102223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Financer i Tributari 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966346"/>
                  </a:ext>
                </a:extLst>
              </a:tr>
              <a:tr h="1196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1" i="0" u="none" strike="noStrike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102263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de la Unió Europea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72343"/>
                  </a:ext>
                </a:extLst>
              </a:tr>
              <a:tr h="119682"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4827" marR="4827" marT="48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042083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616843"/>
                  </a:ext>
                </a:extLst>
              </a:tr>
              <a:tr h="11398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Cinquè curs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61216"/>
                  </a:ext>
                </a:extLst>
              </a:tr>
              <a:tr h="11398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Primer semestre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Segon semestre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068493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Denominació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Crèdits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Denominació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Crèdits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74830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102329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Finances 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102328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Finances II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796120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102222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Financer i Tributari II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Investigació comercial 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722052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102207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Processal 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102206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Processal II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913706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102292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del Treball i de la Seguretat Social 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102291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del Treball i de la Seguretat Social II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734913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102259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Internacional Privat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102255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Protecció Internacional dels Drets Humans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3812"/>
                  </a:ext>
                </a:extLst>
              </a:tr>
              <a:tr h="119682"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102.364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Creació d'empreses 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653707"/>
                  </a:ext>
                </a:extLst>
              </a:tr>
              <a:tr h="119682"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4827" marR="4827" marT="48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120265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528505"/>
                  </a:ext>
                </a:extLst>
              </a:tr>
              <a:tr h="11398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Sisè curs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900965"/>
                  </a:ext>
                </a:extLst>
              </a:tr>
              <a:tr h="16482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Primer semestre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417210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Denominació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Crèdits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121306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102331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Treball de Fi de Grau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324077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102209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Treball de Fi de Grau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882157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555123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optativa 1*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922267"/>
                  </a:ext>
                </a:extLst>
              </a:tr>
              <a:tr h="119682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optativa 2 *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261579"/>
                  </a:ext>
                </a:extLst>
              </a:tr>
              <a:tr h="119682"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4827" marR="4827" marT="48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783843"/>
                  </a:ext>
                </a:extLst>
              </a:tr>
              <a:tr h="119682"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33904"/>
                  </a:ext>
                </a:extLst>
              </a:tr>
              <a:tr h="437510"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Optatives del Grau d'ADE (12 crèdits)</a:t>
                      </a: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CRÈDITS TOTALS DOBLE TITULACIÓ:</a:t>
                      </a:r>
                    </a:p>
                  </a:txBody>
                  <a:tcPr marL="4827" marR="4827" marT="48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</a:t>
                      </a:r>
                    </a:p>
                  </a:txBody>
                  <a:tcPr marL="4827" marR="4827" marT="48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302294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Qualsevol optativa del Grau d'ADE(*)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110519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311939"/>
                  </a:ext>
                </a:extLst>
              </a:tr>
              <a:tr h="245059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L'estudiant podrà substituir</a:t>
                      </a:r>
                      <a:r>
                        <a:rPr lang="es-ES" sz="7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una optativa d'ADE</a:t>
                      </a:r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 alguna de les següents assignatures optatives de Dret:</a:t>
                      </a: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ES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44079"/>
                  </a:ext>
                </a:extLst>
              </a:tr>
              <a:tr h="22796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102260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Europeu del Mercat Interior</a:t>
                      </a:r>
                      <a:b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(Lliure Circulació)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310528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102274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del Mercat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845631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102247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Penal Econòmic i de l'Empresa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Assignatura Grau d'ADE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572023"/>
                  </a:ext>
                </a:extLst>
              </a:tr>
              <a:tr h="113981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102200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Pràctiques externes I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27" marR="4827" marT="4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Assignatura Grau de Dret</a:t>
                      </a: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27" marR="4827" marT="48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423319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223C08-E33D-4FA7-8F46-7267BE122D30}"/>
              </a:ext>
            </a:extLst>
          </p:cNvPr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3CA5525-1AB1-4BC0-897B-C08FA7A8DFA8}"/>
              </a:ext>
            </a:extLst>
          </p:cNvPr>
          <p:cNvSpPr/>
          <p:nvPr/>
        </p:nvSpPr>
        <p:spPr>
          <a:xfrm>
            <a:off x="1075643" y="1228311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604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QuadreDeText 1"/>
          <p:cNvSpPr txBox="1"/>
          <p:nvPr/>
        </p:nvSpPr>
        <p:spPr>
          <a:xfrm>
            <a:off x="308039" y="1517208"/>
            <a:ext cx="8527921" cy="560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s-E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Distribució</a:t>
            </a:r>
            <a:r>
              <a:rPr lang="es-E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de la tasca de </a:t>
            </a:r>
            <a:r>
              <a:rPr lang="es-E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l’estudiant</a:t>
            </a:r>
            <a:br>
              <a:rPr lang="es-ES" sz="22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2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spcBef>
                <a:spcPct val="50000"/>
              </a:spcBef>
              <a:defRPr/>
            </a:pPr>
            <a:r>
              <a:rPr lang="ca-ES" altLang="ca-ES" sz="1700" dirty="0">
                <a:latin typeface="Arial" panose="020B0604020202020204" pitchFamily="34" charset="0"/>
                <a:cs typeface="Arial" panose="020B0604020202020204" pitchFamily="34" charset="0"/>
              </a:rPr>
              <a:t>Els crèdits</a:t>
            </a:r>
            <a:r>
              <a:rPr lang="ca-ES" altLang="ca-ES" sz="1700" b="1" dirty="0">
                <a:latin typeface="Arial" panose="020B0604020202020204" pitchFamily="34" charset="0"/>
                <a:cs typeface="Arial" panose="020B0604020202020204" pitchFamily="34" charset="0"/>
              </a:rPr>
              <a:t> ECTS </a:t>
            </a:r>
            <a:r>
              <a:rPr lang="ca-ES" altLang="ca-ES" sz="17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a-ES" altLang="ca-E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ca-ES" altLang="ca-ES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altLang="ca-E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Credit</a:t>
            </a:r>
            <a:r>
              <a:rPr lang="ca-ES" altLang="ca-ES" sz="17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altLang="ca-ES" sz="1700" i="1" dirty="0" err="1"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  <a:r>
              <a:rPr lang="ca-ES" altLang="ca-ES" sz="1700" i="1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  <a:r>
              <a:rPr lang="ca-ES" altLang="ca-ES" sz="1700" dirty="0">
                <a:latin typeface="Arial" panose="020B0604020202020204" pitchFamily="34" charset="0"/>
                <a:cs typeface="Arial" panose="020B0604020202020204" pitchFamily="34" charset="0"/>
              </a:rPr>
              <a:t>) comporten un canvi en la forma d’estudiar i d'aprendre, ja que els ECTS es fonamenten en el treball de l'estudiant. Un ECTS equival a 25 hores de treball de l’estudiant. </a:t>
            </a:r>
          </a:p>
          <a:p>
            <a:pPr>
              <a:lnSpc>
                <a:spcPts val="2400"/>
              </a:lnSpc>
              <a:spcBef>
                <a:spcPct val="50000"/>
              </a:spcBef>
              <a:defRPr/>
            </a:pPr>
            <a:r>
              <a:rPr lang="ca-ES" altLang="ca-ES" sz="1700" dirty="0">
                <a:latin typeface="Arial" panose="020B0604020202020204" pitchFamily="34" charset="0"/>
                <a:cs typeface="Arial" panose="020B0604020202020204" pitchFamily="34" charset="0"/>
              </a:rPr>
              <a:t>Per tant </a:t>
            </a:r>
            <a:r>
              <a:rPr lang="ca-ES" altLang="ca-ES" sz="1700" b="1" dirty="0">
                <a:latin typeface="Arial" panose="020B0604020202020204" pitchFamily="34" charset="0"/>
                <a:cs typeface="Arial" panose="020B0604020202020204" pitchFamily="34" charset="0"/>
              </a:rPr>
              <a:t>una assignatura de 6 crèdits equival a considerar 150 hores </a:t>
            </a:r>
            <a:r>
              <a:rPr lang="ca-ES" altLang="ca-ES" sz="1700" dirty="0">
                <a:latin typeface="Arial" panose="020B0604020202020204" pitchFamily="34" charset="0"/>
                <a:cs typeface="Arial" panose="020B0604020202020204" pitchFamily="34" charset="0"/>
              </a:rPr>
              <a:t>de dedicació de l’estudiant, repartides en 13 setmanes. </a:t>
            </a:r>
          </a:p>
          <a:p>
            <a:pPr>
              <a:lnSpc>
                <a:spcPts val="2400"/>
              </a:lnSpc>
              <a:spcBef>
                <a:spcPct val="50000"/>
              </a:spcBef>
              <a:defRPr/>
            </a:pPr>
            <a:r>
              <a:rPr lang="ca-ES" altLang="ca-ES" sz="1700" dirty="0">
                <a:latin typeface="Arial" panose="020B0604020202020204" pitchFamily="34" charset="0"/>
                <a:cs typeface="Arial" panose="020B0604020202020204" pitchFamily="34" charset="0"/>
              </a:rPr>
              <a:t>L’assistència a l’aula és només 1/3 d’aquesta dedicació, per tant, 2/3 és treball fora de l’aula.</a:t>
            </a:r>
          </a:p>
          <a:p>
            <a:pPr marL="352417" indent="-352417">
              <a:lnSpc>
                <a:spcPts val="2400"/>
              </a:lnSpc>
              <a:spcBef>
                <a:spcPct val="50000"/>
              </a:spcBef>
              <a:defRPr/>
            </a:pPr>
            <a:r>
              <a:rPr lang="ca-ES" sz="17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El procés d'aprenentatge es configura de tres parts:  </a:t>
            </a:r>
          </a:p>
          <a:p>
            <a:pPr marL="352417" indent="-352417">
              <a:lnSpc>
                <a:spcPts val="2400"/>
              </a:lnSpc>
              <a:spcBef>
                <a:spcPct val="50000"/>
              </a:spcBef>
              <a:buFontTx/>
              <a:buAutoNum type="alphaLcParenR"/>
              <a:defRPr/>
            </a:pPr>
            <a:r>
              <a:rPr lang="ca-ES" sz="17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Docència a l’aula </a:t>
            </a:r>
          </a:p>
          <a:p>
            <a:pPr marL="352417" indent="-352417">
              <a:lnSpc>
                <a:spcPts val="2400"/>
              </a:lnSpc>
              <a:spcBef>
                <a:spcPct val="50000"/>
              </a:spcBef>
              <a:buFontTx/>
              <a:buAutoNum type="alphaLcParenR"/>
              <a:defRPr/>
            </a:pPr>
            <a:r>
              <a:rPr lang="ca-ES" sz="17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Aprenentatge dirigit o </a:t>
            </a:r>
            <a:r>
              <a:rPr lang="ca-ES" sz="1700" dirty="0" err="1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tutoritzat</a:t>
            </a:r>
            <a:r>
              <a:rPr lang="ca-ES" sz="17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</a:p>
          <a:p>
            <a:pPr marL="352417" indent="-352417">
              <a:lnSpc>
                <a:spcPts val="2400"/>
              </a:lnSpc>
              <a:spcBef>
                <a:spcPct val="50000"/>
              </a:spcBef>
              <a:buFontTx/>
              <a:buAutoNum type="alphaLcParenR"/>
              <a:defRPr/>
            </a:pPr>
            <a:r>
              <a:rPr lang="ca-ES" sz="17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Treball autònom </a:t>
            </a:r>
          </a:p>
          <a:p>
            <a:pPr>
              <a:lnSpc>
                <a:spcPts val="2400"/>
              </a:lnSpc>
              <a:defRPr/>
            </a:pPr>
            <a:endParaRPr lang="es-ES" dirty="0"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defRPr/>
            </a:pPr>
            <a:endParaRPr lang="es-ES" dirty="0"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644AEF0-4170-4641-BFC2-40B553C70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0" y="2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11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F9BCAED4-1579-4FFC-979F-BF32D95D89C3}"/>
              </a:ext>
            </a:extLst>
          </p:cNvPr>
          <p:cNvSpPr txBox="1"/>
          <p:nvPr/>
        </p:nvSpPr>
        <p:spPr>
          <a:xfrm>
            <a:off x="6723731" y="5713666"/>
            <a:ext cx="205934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ADE: 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0DFADD9-83FB-4816-9A54-0952D40AF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98422" y="5681462"/>
            <a:ext cx="299887" cy="309259"/>
          </a:xfrm>
          <a:prstGeom prst="rect">
            <a:avLst/>
          </a:prstGeom>
        </p:spPr>
      </p:pic>
      <p:sp>
        <p:nvSpPr>
          <p:cNvPr id="12" name="CuadroTexto 11">
            <a:hlinkClick r:id="rId7"/>
            <a:extLst>
              <a:ext uri="{FF2B5EF4-FFF2-40B4-BE49-F238E27FC236}">
                <a16:creationId xmlns:a16="http://schemas.microsoft.com/office/drawing/2014/main" id="{D6BD7E71-04B2-4578-8D7E-08A390A1C5C3}"/>
              </a:ext>
            </a:extLst>
          </p:cNvPr>
          <p:cNvSpPr txBox="1"/>
          <p:nvPr/>
        </p:nvSpPr>
        <p:spPr>
          <a:xfrm>
            <a:off x="6723731" y="6165610"/>
            <a:ext cx="203860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Dret: 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CA275F0-05F9-448C-976B-DAB7547ED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98422" y="6133406"/>
            <a:ext cx="299887" cy="30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14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2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2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8" grpId="0"/>
      <p:bldP spid="8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3 CuadroTexto"/>
          <p:cNvSpPr txBox="1"/>
          <p:nvPr/>
        </p:nvSpPr>
        <p:spPr>
          <a:xfrm>
            <a:off x="549111" y="1562603"/>
            <a:ext cx="80457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Dedicació</a:t>
            </a:r>
            <a:r>
              <a:rPr lang="es-E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completa o parcial</a:t>
            </a:r>
          </a:p>
          <a:p>
            <a:pPr>
              <a:lnSpc>
                <a:spcPts val="2400"/>
              </a:lnSpc>
            </a:pP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Tingueu en compte que existeix la possibilitat de cursar els estudis amb dedicació parcial i que és possible agafar aquesta via i desprès canviar a la dedicació completa, que té una durada de 4 anys. </a:t>
            </a: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La permanència màxima a temps complet són 7 anys </a:t>
            </a: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La permanència màxima a temps parcial són 11 anys </a:t>
            </a: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Si un estudiant no aprova </a:t>
            </a:r>
            <a:r>
              <a:rPr lang="ca-ES" sz="2000" b="1" dirty="0">
                <a:latin typeface="Arial" panose="020B0604020202020204" pitchFamily="34" charset="0"/>
                <a:cs typeface="Arial" panose="020B0604020202020204" pitchFamily="34" charset="0"/>
              </a:rPr>
              <a:t>un mínim de 30 crèdits</a:t>
            </a: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 en els dos primers cursos acadèmics, haurà de deixar la universitat. </a:t>
            </a: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endParaRPr lang="ca-ES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644AEF0-4170-4641-BFC2-40B553C70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0" y="2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11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F9BCAED4-1579-4FFC-979F-BF32D95D89C3}"/>
              </a:ext>
            </a:extLst>
          </p:cNvPr>
          <p:cNvSpPr txBox="1"/>
          <p:nvPr/>
        </p:nvSpPr>
        <p:spPr>
          <a:xfrm>
            <a:off x="6723731" y="5713666"/>
            <a:ext cx="205934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ADE: 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0DFADD9-83FB-4816-9A54-0952D40AF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98422" y="5681462"/>
            <a:ext cx="299887" cy="309259"/>
          </a:xfrm>
          <a:prstGeom prst="rect">
            <a:avLst/>
          </a:prstGeom>
        </p:spPr>
      </p:pic>
      <p:sp>
        <p:nvSpPr>
          <p:cNvPr id="12" name="CuadroTexto 11">
            <a:hlinkClick r:id="rId7"/>
            <a:extLst>
              <a:ext uri="{FF2B5EF4-FFF2-40B4-BE49-F238E27FC236}">
                <a16:creationId xmlns:a16="http://schemas.microsoft.com/office/drawing/2014/main" id="{D6BD7E71-04B2-4578-8D7E-08A390A1C5C3}"/>
              </a:ext>
            </a:extLst>
          </p:cNvPr>
          <p:cNvSpPr txBox="1"/>
          <p:nvPr/>
        </p:nvSpPr>
        <p:spPr>
          <a:xfrm>
            <a:off x="6723731" y="6165610"/>
            <a:ext cx="203860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Dret: 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CA275F0-05F9-448C-976B-DAB7547ED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98422" y="6133406"/>
            <a:ext cx="299887" cy="309259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DB2D7174-F27F-FCA8-E744-1A54B86DD2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96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2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2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6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8" grpId="0"/>
      <p:bldP spid="8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644AEF0-4170-4641-BFC2-40B553C70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0" y="2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11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F9BCAED4-1579-4FFC-979F-BF32D95D89C3}"/>
              </a:ext>
            </a:extLst>
          </p:cNvPr>
          <p:cNvSpPr txBox="1"/>
          <p:nvPr/>
        </p:nvSpPr>
        <p:spPr>
          <a:xfrm>
            <a:off x="6723731" y="5713666"/>
            <a:ext cx="205934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ADE: 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0DFADD9-83FB-4816-9A54-0952D40AF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98422" y="5681462"/>
            <a:ext cx="299887" cy="309259"/>
          </a:xfrm>
          <a:prstGeom prst="rect">
            <a:avLst/>
          </a:prstGeom>
        </p:spPr>
      </p:pic>
      <p:sp>
        <p:nvSpPr>
          <p:cNvPr id="12" name="CuadroTexto 11">
            <a:hlinkClick r:id="rId7"/>
            <a:extLst>
              <a:ext uri="{FF2B5EF4-FFF2-40B4-BE49-F238E27FC236}">
                <a16:creationId xmlns:a16="http://schemas.microsoft.com/office/drawing/2014/main" id="{D6BD7E71-04B2-4578-8D7E-08A390A1C5C3}"/>
              </a:ext>
            </a:extLst>
          </p:cNvPr>
          <p:cNvSpPr txBox="1"/>
          <p:nvPr/>
        </p:nvSpPr>
        <p:spPr>
          <a:xfrm>
            <a:off x="6723731" y="6165610"/>
            <a:ext cx="203860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Dret: 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CA275F0-05F9-448C-976B-DAB7547ED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98422" y="6133406"/>
            <a:ext cx="299887" cy="309259"/>
          </a:xfrm>
          <a:prstGeom prst="rect">
            <a:avLst/>
          </a:prstGeom>
        </p:spPr>
      </p:pic>
      <p:sp>
        <p:nvSpPr>
          <p:cNvPr id="14" name="QuadreDeText 1"/>
          <p:cNvSpPr txBox="1">
            <a:spLocks noChangeArrowheads="1"/>
          </p:cNvSpPr>
          <p:nvPr/>
        </p:nvSpPr>
        <p:spPr bwMode="auto">
          <a:xfrm>
            <a:off x="443060" y="1556404"/>
            <a:ext cx="8243741" cy="391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804065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defRPr sz="3200">
                <a:solidFill>
                  <a:srgbClr val="804065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defRPr sz="3200">
                <a:solidFill>
                  <a:srgbClr val="804065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defRPr sz="3200">
                <a:solidFill>
                  <a:srgbClr val="804065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defRPr sz="3200">
                <a:solidFill>
                  <a:srgbClr val="804065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4065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4065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4065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4065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altLang="es-ES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Pràctiques curriculars </a:t>
            </a: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endParaRPr lang="ca-ES" altLang="es-ES" sz="18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altLang="es-E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ca-ES" altLang="es-ES" sz="1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FEiE</a:t>
            </a:r>
            <a:r>
              <a:rPr lang="ca-ES" altLang="es-E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ofereix la possibilitat de realitzar pràctiques curriculars als estudiants del grau d’ADE + DRET. Les pràctiques curriculars les gestiona el Programa Universitat Empresa (PUE). Per entrar en aquest programa és molt importat la </a:t>
            </a:r>
            <a:r>
              <a:rPr lang="ca-ES" altLang="es-E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de l’expedient acadèmic*</a:t>
            </a:r>
            <a:r>
              <a:rPr lang="ca-ES" altLang="es-E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endParaRPr lang="ca-ES" altLang="es-E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altLang="es-ES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*Oferta limitada de places.</a:t>
            </a:r>
          </a:p>
          <a:p>
            <a:pPr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altLang="es-ES" sz="17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tenir present que no és el mateix fer pràctiques curriculars, que és una assignatura del grau, que treballar a temps parcial en una empresa. </a:t>
            </a:r>
          </a:p>
        </p:txBody>
      </p:sp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3B73CAD3-4901-B470-49B6-E8529121E2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29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2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2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6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8" grpId="0"/>
      <p:bldP spid="8" grpId="1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644AEF0-4170-4641-BFC2-40B553C70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0" y="2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11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F9BCAED4-1579-4FFC-979F-BF32D95D89C3}"/>
              </a:ext>
            </a:extLst>
          </p:cNvPr>
          <p:cNvSpPr txBox="1"/>
          <p:nvPr/>
        </p:nvSpPr>
        <p:spPr>
          <a:xfrm>
            <a:off x="6723731" y="5722719"/>
            <a:ext cx="205934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ADE: 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0DFADD9-83FB-4816-9A54-0952D40AF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98422" y="5681462"/>
            <a:ext cx="299887" cy="309259"/>
          </a:xfrm>
          <a:prstGeom prst="rect">
            <a:avLst/>
          </a:prstGeom>
        </p:spPr>
      </p:pic>
      <p:sp>
        <p:nvSpPr>
          <p:cNvPr id="12" name="CuadroTexto 11">
            <a:hlinkClick r:id="rId7"/>
            <a:extLst>
              <a:ext uri="{FF2B5EF4-FFF2-40B4-BE49-F238E27FC236}">
                <a16:creationId xmlns:a16="http://schemas.microsoft.com/office/drawing/2014/main" id="{D6BD7E71-04B2-4578-8D7E-08A390A1C5C3}"/>
              </a:ext>
            </a:extLst>
          </p:cNvPr>
          <p:cNvSpPr txBox="1"/>
          <p:nvPr/>
        </p:nvSpPr>
        <p:spPr>
          <a:xfrm>
            <a:off x="6723731" y="6165610"/>
            <a:ext cx="203860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Dret: 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CA275F0-05F9-448C-976B-DAB7547ED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98422" y="6133406"/>
            <a:ext cx="299887" cy="309259"/>
          </a:xfrm>
          <a:prstGeom prst="rect">
            <a:avLst/>
          </a:prstGeom>
        </p:spPr>
      </p:pic>
      <p:sp>
        <p:nvSpPr>
          <p:cNvPr id="14" name="QuadreDeText 13"/>
          <p:cNvSpPr txBox="1">
            <a:spLocks noChangeArrowheads="1"/>
          </p:cNvSpPr>
          <p:nvPr/>
        </p:nvSpPr>
        <p:spPr bwMode="auto">
          <a:xfrm>
            <a:off x="360928" y="1648881"/>
            <a:ext cx="8075613" cy="389645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ca-ES" altLang="ca-E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Delegat </a:t>
            </a:r>
            <a:br>
              <a:rPr lang="ca-ES" altLang="ca-ES" sz="18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a-ES" altLang="ca-ES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r>
              <a:rPr lang="ca-ES" altLang="ca-ES" sz="1800" dirty="0">
                <a:latin typeface="Arial" panose="020B0604020202020204" pitchFamily="34" charset="0"/>
                <a:cs typeface="Arial" panose="020B0604020202020204" pitchFamily="34" charset="0"/>
              </a:rPr>
              <a:t>Durant les primeres setmanes del curs cal escollir dos delegats del grup que seran els interlocutors amb les persones responsables del grau, coordinadora i deganat. Un any de delegat comporta un reconeixement de </a:t>
            </a:r>
            <a:r>
              <a:rPr lang="ca-ES" altLang="ca-E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dos crèdits optatius</a:t>
            </a:r>
            <a:r>
              <a:rPr lang="ca-ES" altLang="ca-E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altLang="ca-ES" sz="1800" b="1" dirty="0">
                <a:latin typeface="Arial" panose="020B0604020202020204" pitchFamily="34" charset="0"/>
                <a:cs typeface="Arial" panose="020B0604020202020204" pitchFamily="34" charset="0"/>
              </a:rPr>
              <a:t>Dos anys = 4 crèdits</a:t>
            </a:r>
            <a:r>
              <a:rPr lang="ca-ES" altLang="ca-ES" sz="1800" dirty="0">
                <a:latin typeface="Arial" panose="020B0604020202020204" pitchFamily="34" charset="0"/>
                <a:cs typeface="Arial" panose="020B0604020202020204" pitchFamily="34" charset="0"/>
              </a:rPr>
              <a:t>, que és el màxim. Els delegats es reuniran amb la </a:t>
            </a:r>
            <a:r>
              <a:rPr lang="ca-ES" altLang="ca-ES" sz="1800" b="1" dirty="0">
                <a:latin typeface="Arial" panose="020B0604020202020204" pitchFamily="34" charset="0"/>
                <a:cs typeface="Arial" panose="020B0604020202020204" pitchFamily="34" charset="0"/>
              </a:rPr>
              <a:t>coordinació del grau</a:t>
            </a:r>
            <a:r>
              <a:rPr lang="ca-ES" altLang="ca-ES" sz="1800" dirty="0">
                <a:latin typeface="Arial" panose="020B0604020202020204" pitchFamily="34" charset="0"/>
                <a:cs typeface="Arial" panose="020B0604020202020204" pitchFamily="34" charset="0"/>
              </a:rPr>
              <a:t>, com a mínim dues vegades, per tal d’avaluar cadascun dels semestres. </a:t>
            </a:r>
            <a:r>
              <a:rPr lang="ca-ES" altLang="ca-ES" sz="1800" b="1" dirty="0">
                <a:latin typeface="Arial" panose="020B0604020202020204" pitchFamily="34" charset="0"/>
                <a:cs typeface="Arial" panose="020B0604020202020204" pitchFamily="34" charset="0"/>
              </a:rPr>
              <a:t>La coordinació vetlla pel bon funcionament del grau i pel benestar dels estudiants. </a:t>
            </a:r>
          </a:p>
          <a:p>
            <a:pPr algn="just">
              <a:buFontTx/>
              <a:buNone/>
            </a:pPr>
            <a:endParaRPr lang="ca-ES" altLang="ca-ES" sz="1800" b="1" dirty="0">
              <a:solidFill>
                <a:schemeClr val="accent6">
                  <a:lumMod val="75000"/>
                </a:schemeClr>
              </a:solidFill>
              <a:latin typeface="Tahoma" pitchFamily="34" charset="0"/>
            </a:endParaRPr>
          </a:p>
          <a:p>
            <a:pPr algn="just">
              <a:buFontTx/>
              <a:buNone/>
            </a:pPr>
            <a:r>
              <a:rPr lang="ca-ES" altLang="ca-ES" sz="1600" b="1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Carlota.menendez@uab.cat</a:t>
            </a:r>
            <a:endParaRPr lang="ca-ES" alt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r>
              <a:rPr lang="ca-ES" altLang="ca-ES" sz="1600" b="1" dirty="0"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Noelia.Igareda@uab.cat</a:t>
            </a:r>
            <a:endParaRPr lang="ca-ES" alt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endParaRPr lang="ca-ES" altLang="ca-ES" sz="1800" dirty="0">
              <a:solidFill>
                <a:srgbClr val="A50021"/>
              </a:solidFill>
              <a:latin typeface="Tahoma" pitchFamily="34" charset="0"/>
            </a:endParaRPr>
          </a:p>
        </p:txBody>
      </p:sp>
      <p:pic>
        <p:nvPicPr>
          <p:cNvPr id="2" name="Imagen 13">
            <a:hlinkClick r:id="rId10"/>
            <a:extLst>
              <a:ext uri="{FF2B5EF4-FFF2-40B4-BE49-F238E27FC236}">
                <a16:creationId xmlns:a16="http://schemas.microsoft.com/office/drawing/2014/main" id="{59F5ED17-8523-2C36-8A53-F104241ECA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42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2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2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6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8" grpId="0"/>
      <p:bldP spid="8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644AEF0-4170-4641-BFC2-40B553C70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0" y="2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11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F9BCAED4-1579-4FFC-979F-BF32D95D89C3}"/>
              </a:ext>
            </a:extLst>
          </p:cNvPr>
          <p:cNvSpPr txBox="1"/>
          <p:nvPr/>
        </p:nvSpPr>
        <p:spPr>
          <a:xfrm>
            <a:off x="6723731" y="5713666"/>
            <a:ext cx="205934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ADE: 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0DFADD9-83FB-4816-9A54-0952D40AF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98422" y="5681462"/>
            <a:ext cx="299887" cy="309259"/>
          </a:xfrm>
          <a:prstGeom prst="rect">
            <a:avLst/>
          </a:prstGeom>
        </p:spPr>
      </p:pic>
      <p:sp>
        <p:nvSpPr>
          <p:cNvPr id="12" name="CuadroTexto 11">
            <a:hlinkClick r:id="rId7"/>
            <a:extLst>
              <a:ext uri="{FF2B5EF4-FFF2-40B4-BE49-F238E27FC236}">
                <a16:creationId xmlns:a16="http://schemas.microsoft.com/office/drawing/2014/main" id="{D6BD7E71-04B2-4578-8D7E-08A390A1C5C3}"/>
              </a:ext>
            </a:extLst>
          </p:cNvPr>
          <p:cNvSpPr txBox="1"/>
          <p:nvPr/>
        </p:nvSpPr>
        <p:spPr>
          <a:xfrm>
            <a:off x="6723731" y="6165610"/>
            <a:ext cx="203860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Dret: 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CA275F0-05F9-448C-976B-DAB7547ED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98422" y="6133406"/>
            <a:ext cx="299887" cy="309259"/>
          </a:xfrm>
          <a:prstGeom prst="rect">
            <a:avLst/>
          </a:prstGeom>
        </p:spPr>
      </p:pic>
      <p:sp>
        <p:nvSpPr>
          <p:cNvPr id="14" name="QuadreDeText 13"/>
          <p:cNvSpPr txBox="1">
            <a:spLocks noChangeArrowheads="1"/>
          </p:cNvSpPr>
          <p:nvPr/>
        </p:nvSpPr>
        <p:spPr bwMode="auto">
          <a:xfrm>
            <a:off x="457203" y="1778312"/>
            <a:ext cx="8075613" cy="34624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ca-ES" altLang="ca-E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Avaluació</a:t>
            </a:r>
            <a:br>
              <a:rPr lang="ca-ES" altLang="ca-ES" sz="20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a-ES" altLang="ca-E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a-ES" altLang="ca-ES" sz="1700" dirty="0">
                <a:latin typeface="Arial" panose="020B0604020202020204" pitchFamily="34" charset="0"/>
                <a:cs typeface="Arial" panose="020B0604020202020204" pitchFamily="34" charset="0"/>
              </a:rPr>
              <a:t>A totes les assignatures del grau hi ha avaluació continuada. Mínim tres proves i cap d’elles pot tenir un pes superior al 50%.</a:t>
            </a:r>
          </a:p>
          <a:p>
            <a:pPr>
              <a:buFontTx/>
              <a:buNone/>
            </a:pPr>
            <a:endParaRPr lang="ca-ES" altLang="ca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a-ES" altLang="ca-E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Guia docent</a:t>
            </a:r>
            <a:r>
              <a:rPr lang="ca-ES" altLang="ca-E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a-ES" altLang="ca-ES" sz="20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a-ES" altLang="ca-E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ca-ES" altLang="ca-ES" sz="1700" dirty="0">
                <a:latin typeface="Arial" panose="020B0604020202020204" pitchFamily="34" charset="0"/>
                <a:cs typeface="Arial" panose="020B0604020202020204" pitchFamily="34" charset="0"/>
              </a:rPr>
              <a:t>Totes les assignatures tenen una guia docent. Aquesta guia docent és el contracte que regula la relació entre professor i estudiant. En aquesta guia docent s’especifica el programa i també el sistema d’avaluació. </a:t>
            </a:r>
          </a:p>
          <a:p>
            <a:pPr>
              <a:buFontTx/>
              <a:buNone/>
            </a:pPr>
            <a:endParaRPr lang="ca-ES" altLang="ca-ES" sz="1800" u="sng" dirty="0">
              <a:latin typeface="Tahoma" pitchFamily="34" charset="0"/>
            </a:endParaRPr>
          </a:p>
        </p:txBody>
      </p:sp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9ED8D861-8C12-E515-C7FB-E7B0DD7A90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40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2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2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6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8" grpId="0"/>
      <p:bldP spid="8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597B4508-58B2-4E9C-8700-71592DCF3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575782"/>
              </p:ext>
            </p:extLst>
          </p:nvPr>
        </p:nvGraphicFramePr>
        <p:xfrm>
          <a:off x="1057477" y="1898078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263058">
                <a:tc>
                  <a:txBody>
                    <a:bodyPr/>
                    <a:lstStyle/>
                    <a:p>
                      <a:r>
                        <a:rPr lang="ca-ES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206281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Administració i Direcció d’Empreses  + Dret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10,506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206281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262260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206281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Administració i Direcció d’Empreses  + Dret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id="{03FBB4B9-ACB1-457E-A8B6-AD087CDC1D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0" y="2"/>
            <a:ext cx="9144000" cy="130016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14" name="CuadroTexto 13">
            <a:hlinkClick r:id="rId5"/>
            <a:extLst>
              <a:ext uri="{FF2B5EF4-FFF2-40B4-BE49-F238E27FC236}">
                <a16:creationId xmlns:a16="http://schemas.microsoft.com/office/drawing/2014/main" id="{065C3818-CDC4-423B-8B26-0BDF5C634031}"/>
              </a:ext>
            </a:extLst>
          </p:cNvPr>
          <p:cNvSpPr txBox="1"/>
          <p:nvPr/>
        </p:nvSpPr>
        <p:spPr>
          <a:xfrm>
            <a:off x="1375529" y="3957652"/>
            <a:ext cx="196311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Veure 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7AF3BFA-3238-4C23-97A5-DAF5B11EA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3932635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F87D859B-4BF8-B7E7-193F-88E52195EF4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5" name="CuadroTexto 13">
            <a:hlinkClick r:id="rId10"/>
            <a:extLst>
              <a:ext uri="{FF2B5EF4-FFF2-40B4-BE49-F238E27FC236}">
                <a16:creationId xmlns:a16="http://schemas.microsoft.com/office/drawing/2014/main" id="{749E160E-3960-C60A-F178-189BA58D70B9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 dirty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Imagen 14">
            <a:extLst>
              <a:ext uri="{FF2B5EF4-FFF2-40B4-BE49-F238E27FC236}">
                <a16:creationId xmlns:a16="http://schemas.microsoft.com/office/drawing/2014/main" id="{411A3C2A-D6C4-B8C0-C5B3-F418C9601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50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4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9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9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5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4" grpId="0"/>
      <p:bldP spid="14" grpId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644AEF0-4170-4641-BFC2-40B553C70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0" y="2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360928" y="1505597"/>
            <a:ext cx="8081213" cy="454059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04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u="sng" dirty="0">
                <a:latin typeface="Arial"/>
                <a:cs typeface="Arial"/>
              </a:rPr>
              <a:t>Competències:</a:t>
            </a:r>
          </a:p>
          <a:p>
            <a:pPr marL="319379" indent="-319379" defTabSz="910204" fontAlgn="base"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</a:rPr>
              <a:t>Comprendre</a:t>
            </a:r>
            <a:r>
              <a:rPr lang="ca-ES" sz="1600" dirty="0">
                <a:latin typeface="Arial"/>
                <a:cs typeface="Arial"/>
              </a:rPr>
              <a:t> el funcionament d’un negoci o empresa.</a:t>
            </a:r>
          </a:p>
          <a:p>
            <a:pPr marL="319379" indent="-319379" defTabSz="910204" fontAlgn="base"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</a:rPr>
              <a:t>Comprendre</a:t>
            </a:r>
            <a:r>
              <a:rPr lang="ca-ES" sz="1600" b="1" dirty="0">
                <a:latin typeface="Arial"/>
                <a:cs typeface="Arial"/>
              </a:rPr>
              <a:t> </a:t>
            </a:r>
            <a:r>
              <a:rPr lang="ca-ES" sz="1600" dirty="0">
                <a:latin typeface="Arial"/>
                <a:cs typeface="Arial"/>
              </a:rPr>
              <a:t>la legislació que afecta a un negoci o empresa. </a:t>
            </a:r>
          </a:p>
          <a:p>
            <a:pPr marL="319379" indent="-319379" defTabSz="910204" fontAlgn="base"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</a:rPr>
              <a:t>Saber analitzar </a:t>
            </a:r>
            <a:r>
              <a:rPr lang="ca-ES" sz="1600" dirty="0">
                <a:latin typeface="Arial"/>
                <a:cs typeface="Arial"/>
              </a:rPr>
              <a:t>la informació d’una empresa per a prendre decisions.</a:t>
            </a:r>
          </a:p>
          <a:p>
            <a:pPr marL="319379" indent="-319379" defTabSz="910204" fontAlgn="base"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</a:rPr>
              <a:t>Saber analitzar i interpretar les lleis i normatives </a:t>
            </a:r>
            <a:r>
              <a:rPr lang="ca-ES" sz="1600" dirty="0">
                <a:latin typeface="Arial"/>
                <a:cs typeface="Arial"/>
              </a:rPr>
              <a:t>que regulen les empreses o negocis. </a:t>
            </a:r>
          </a:p>
          <a:p>
            <a:pPr marL="319379" indent="-319379" defTabSz="910204" fontAlgn="base"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</a:rPr>
              <a:t>Saber com pensar </a:t>
            </a:r>
            <a:r>
              <a:rPr lang="ca-ES" sz="1600" dirty="0">
                <a:latin typeface="Arial"/>
                <a:cs typeface="Arial"/>
              </a:rPr>
              <a:t>per a solucionar els problemes empresarials.</a:t>
            </a:r>
          </a:p>
          <a:p>
            <a:pPr marL="319379" indent="-319379" defTabSz="910204" fontAlgn="base"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</a:rPr>
              <a:t>Saber</a:t>
            </a:r>
            <a:r>
              <a:rPr lang="ca-ES" sz="1600" dirty="0">
                <a:latin typeface="Arial"/>
                <a:cs typeface="Arial"/>
              </a:rPr>
              <a:t> com actuar per resoldre problemes legals. </a:t>
            </a:r>
          </a:p>
          <a:p>
            <a:pPr marL="319379" indent="-319379" defTabSz="910204" fontAlgn="base"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</a:rPr>
              <a:t>Conèixer</a:t>
            </a:r>
            <a:r>
              <a:rPr lang="ca-ES" sz="16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ca-ES" sz="1600" dirty="0">
                <a:latin typeface="Arial"/>
                <a:cs typeface="Arial"/>
              </a:rPr>
              <a:t>el funcionament del dret financer i tributari.</a:t>
            </a:r>
          </a:p>
          <a:p>
            <a:pPr marL="319379" indent="-319379" defTabSz="910204" fontAlgn="base"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</a:rPr>
              <a:t>Conèixer</a:t>
            </a:r>
            <a:r>
              <a:rPr lang="ca-ES" sz="1600" dirty="0">
                <a:latin typeface="Arial"/>
                <a:cs typeface="Arial"/>
              </a:rPr>
              <a:t> totes les àrees de gestió empresarial i tots els enfocaments del dret. </a:t>
            </a:r>
          </a:p>
          <a:p>
            <a:pPr marL="319379" indent="-319379" defTabSz="910204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Font typeface="Arial" panose="020B0604020202020204" pitchFamily="34" charset="0"/>
              <a:buChar char="●"/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11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F9BCAED4-1579-4FFC-979F-BF32D95D89C3}"/>
              </a:ext>
            </a:extLst>
          </p:cNvPr>
          <p:cNvSpPr txBox="1"/>
          <p:nvPr/>
        </p:nvSpPr>
        <p:spPr>
          <a:xfrm>
            <a:off x="6723731" y="5713666"/>
            <a:ext cx="205934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ADE: 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0DFADD9-83FB-4816-9A54-0952D40AF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98422" y="5681462"/>
            <a:ext cx="299887" cy="309259"/>
          </a:xfrm>
          <a:prstGeom prst="rect">
            <a:avLst/>
          </a:prstGeom>
        </p:spPr>
      </p:pic>
      <p:sp>
        <p:nvSpPr>
          <p:cNvPr id="12" name="CuadroTexto 11">
            <a:hlinkClick r:id="rId7"/>
            <a:extLst>
              <a:ext uri="{FF2B5EF4-FFF2-40B4-BE49-F238E27FC236}">
                <a16:creationId xmlns:a16="http://schemas.microsoft.com/office/drawing/2014/main" id="{D6BD7E71-04B2-4578-8D7E-08A390A1C5C3}"/>
              </a:ext>
            </a:extLst>
          </p:cNvPr>
          <p:cNvSpPr txBox="1"/>
          <p:nvPr/>
        </p:nvSpPr>
        <p:spPr>
          <a:xfrm>
            <a:off x="6723731" y="6165610"/>
            <a:ext cx="203860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Dret: 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CA275F0-05F9-448C-976B-DAB7547ED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98422" y="6133406"/>
            <a:ext cx="299887" cy="309259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E90387C8-16B4-45B2-CCB5-89AEAD2228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34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7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97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6F29CCC-A3B4-4A80-BBDB-37078C3223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-1" y="2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1063833" y="1749017"/>
            <a:ext cx="5125301" cy="319637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04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u="sng" dirty="0">
                <a:latin typeface="Arial"/>
                <a:cs typeface="Arial"/>
              </a:rPr>
              <a:t>Sortides professionals:</a:t>
            </a:r>
          </a:p>
          <a:p>
            <a:pPr marL="319379" indent="-319379" defTabSz="910204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700" dirty="0">
                <a:latin typeface="Arial"/>
                <a:cs typeface="Arial"/>
              </a:rPr>
              <a:t>Qualsevol empresa o negoci.</a:t>
            </a:r>
          </a:p>
          <a:p>
            <a:pPr marL="319379" indent="-319379" defTabSz="910204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700" dirty="0">
                <a:latin typeface="Arial"/>
                <a:cs typeface="Arial"/>
              </a:rPr>
              <a:t>Assessoria, auditoria, consultoria.</a:t>
            </a:r>
          </a:p>
          <a:p>
            <a:pPr marL="319379" indent="-319379" defTabSz="910204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700" dirty="0">
                <a:latin typeface="Arial"/>
                <a:cs typeface="Arial"/>
              </a:rPr>
              <a:t>Despatx d’advocats.</a:t>
            </a:r>
          </a:p>
          <a:p>
            <a:pPr marL="319379" indent="-319379" defTabSz="910204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700" dirty="0">
                <a:latin typeface="Arial"/>
                <a:cs typeface="Arial"/>
              </a:rPr>
              <a:t>Tècnic en gestió de recursos humans.</a:t>
            </a:r>
          </a:p>
          <a:p>
            <a:pPr marL="319379" indent="-319379" defTabSz="910204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700" dirty="0">
                <a:latin typeface="Arial"/>
                <a:cs typeface="Arial"/>
              </a:rPr>
              <a:t>Gestor/a tributari.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11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1AF3C390-6FD3-4AE7-A7A1-0368504A737A}"/>
              </a:ext>
            </a:extLst>
          </p:cNvPr>
          <p:cNvSpPr txBox="1"/>
          <p:nvPr/>
        </p:nvSpPr>
        <p:spPr>
          <a:xfrm>
            <a:off x="6993847" y="6188439"/>
            <a:ext cx="1710375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8C7BB30-29EA-4EA3-8A87-20153A6FC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8" y="6156234"/>
            <a:ext cx="299887" cy="309259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8D0E40F9-7B81-E4B9-1BF1-5E5138684C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34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B9245F74-331C-4578-B976-E8650E23F3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0" y="2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ca-ES" sz="3200" b="1" spc="-100" dirty="0">
                <a:solidFill>
                  <a:prstClr val="white"/>
                </a:solidFill>
                <a:latin typeface="Arial"/>
                <a:cs typeface="Arial"/>
              </a:rPr>
              <a:t>Horaris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11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ca-ES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C1E89387-8867-4B3A-B18D-A69F040F7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34" y="2217888"/>
            <a:ext cx="840295" cy="22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17" tIns="32108" rIns="64217" bIns="32108"/>
          <a:lstStyle/>
          <a:p>
            <a:r>
              <a:rPr lang="ca-ES" sz="1600" b="1" dirty="0">
                <a:solidFill>
                  <a:srgbClr val="0085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Graus</a:t>
            </a:r>
          </a:p>
        </p:txBody>
      </p:sp>
      <p:sp>
        <p:nvSpPr>
          <p:cNvPr id="34" name="Rectángulo 4">
            <a:extLst>
              <a:ext uri="{FF2B5EF4-FFF2-40B4-BE49-F238E27FC236}">
                <a16:creationId xmlns:a16="http://schemas.microsoft.com/office/drawing/2014/main" id="{A0147D6C-824F-42D5-A160-54524A207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62" y="2215620"/>
            <a:ext cx="741092" cy="31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17" tIns="32108" rIns="64217" bIns="32108">
            <a:spAutoFit/>
          </a:bodyPr>
          <a:lstStyle/>
          <a:p>
            <a:pPr algn="r"/>
            <a:r>
              <a:rPr lang="ca-ES" sz="1600" b="1" dirty="0">
                <a:solidFill>
                  <a:srgbClr val="0085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Torns</a:t>
            </a:r>
          </a:p>
        </p:txBody>
      </p:sp>
      <p:cxnSp>
        <p:nvCxnSpPr>
          <p:cNvPr id="35" name="Conector recto 11">
            <a:extLst>
              <a:ext uri="{FF2B5EF4-FFF2-40B4-BE49-F238E27FC236}">
                <a16:creationId xmlns:a16="http://schemas.microsoft.com/office/drawing/2014/main" id="{F13F4BD2-50D9-414A-B7DD-0C4E8FF93551}"/>
              </a:ext>
            </a:extLst>
          </p:cNvPr>
          <p:cNvCxnSpPr>
            <a:cxnSpLocks/>
          </p:cNvCxnSpPr>
          <p:nvPr/>
        </p:nvCxnSpPr>
        <p:spPr>
          <a:xfrm>
            <a:off x="706733" y="2215619"/>
            <a:ext cx="7730539" cy="7679"/>
          </a:xfrm>
          <a:prstGeom prst="line">
            <a:avLst/>
          </a:prstGeom>
          <a:ln w="19050" cmpd="sng">
            <a:solidFill>
              <a:srgbClr val="00853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ector recto 20">
            <a:extLst>
              <a:ext uri="{FF2B5EF4-FFF2-40B4-BE49-F238E27FC236}">
                <a16:creationId xmlns:a16="http://schemas.microsoft.com/office/drawing/2014/main" id="{21541D72-C58F-43AB-AFEE-AA73EA214885}"/>
              </a:ext>
            </a:extLst>
          </p:cNvPr>
          <p:cNvCxnSpPr>
            <a:cxnSpLocks/>
          </p:cNvCxnSpPr>
          <p:nvPr/>
        </p:nvCxnSpPr>
        <p:spPr>
          <a:xfrm flipV="1">
            <a:off x="716883" y="2533351"/>
            <a:ext cx="7710236" cy="6863"/>
          </a:xfrm>
          <a:prstGeom prst="line">
            <a:avLst/>
          </a:prstGeom>
          <a:ln w="9525" cmpd="sng">
            <a:solidFill>
              <a:srgbClr val="00853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ángulo 21">
            <a:extLst>
              <a:ext uri="{FF2B5EF4-FFF2-40B4-BE49-F238E27FC236}">
                <a16:creationId xmlns:a16="http://schemas.microsoft.com/office/drawing/2014/main" id="{A3086CDA-EB72-4848-9409-683F03A8FA35}"/>
              </a:ext>
            </a:extLst>
          </p:cNvPr>
          <p:cNvSpPr/>
          <p:nvPr/>
        </p:nvSpPr>
        <p:spPr>
          <a:xfrm>
            <a:off x="820001" y="2605274"/>
            <a:ext cx="6116987" cy="2105915"/>
          </a:xfrm>
          <a:prstGeom prst="rect">
            <a:avLst/>
          </a:prstGeom>
        </p:spPr>
        <p:txBody>
          <a:bodyPr wrap="square" lIns="64217" tIns="32108" rIns="64217" bIns="32108">
            <a:spAutoFit/>
          </a:bodyPr>
          <a:lstStyle/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Administració i Direcció d’Empreses 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		 160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Administració i Direcció d’Empreses en Anglès   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  70 	     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b="1" dirty="0">
                <a:solidFill>
                  <a:srgbClr val="0085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 i Direcció d’Empreses + Dret </a:t>
            </a:r>
            <a:r>
              <a:rPr lang="ca-ES" sz="1600" dirty="0">
                <a:solidFill>
                  <a:srgbClr val="0085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80 </a:t>
            </a:r>
            <a:r>
              <a:rPr lang="ca-E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Comptabilitat i Finances 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		 150  	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Economia 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		 135  	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Economia en Anglès 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		  40 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Empresa i Tecnologia 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		  80 	</a:t>
            </a:r>
          </a:p>
        </p:txBody>
      </p:sp>
      <p:sp>
        <p:nvSpPr>
          <p:cNvPr id="38" name="Rectángulo 4">
            <a:extLst>
              <a:ext uri="{FF2B5EF4-FFF2-40B4-BE49-F238E27FC236}">
                <a16:creationId xmlns:a16="http://schemas.microsoft.com/office/drawing/2014/main" id="{B4EDE316-BB19-46E2-A8B4-07B7F6B14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6756" y="2236489"/>
            <a:ext cx="1006755" cy="29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4935" tIns="22465" rIns="44935" bIns="22465">
            <a:spAutoFit/>
          </a:bodyPr>
          <a:lstStyle/>
          <a:p>
            <a:r>
              <a:rPr lang="ca-ES" sz="1600" b="1" dirty="0">
                <a:solidFill>
                  <a:srgbClr val="0085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Places</a:t>
            </a:r>
          </a:p>
        </p:txBody>
      </p:sp>
      <p:cxnSp>
        <p:nvCxnSpPr>
          <p:cNvPr id="39" name="Conector recto 27">
            <a:extLst>
              <a:ext uri="{FF2B5EF4-FFF2-40B4-BE49-F238E27FC236}">
                <a16:creationId xmlns:a16="http://schemas.microsoft.com/office/drawing/2014/main" id="{928FBC55-DF94-4DEE-89F2-7B5E9774CE41}"/>
              </a:ext>
            </a:extLst>
          </p:cNvPr>
          <p:cNvCxnSpPr/>
          <p:nvPr/>
        </p:nvCxnSpPr>
        <p:spPr>
          <a:xfrm>
            <a:off x="706727" y="4850113"/>
            <a:ext cx="7655079" cy="0"/>
          </a:xfrm>
          <a:prstGeom prst="line">
            <a:avLst/>
          </a:prstGeom>
          <a:ln w="19050" cmpd="sng">
            <a:solidFill>
              <a:srgbClr val="00853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ángulo 21">
            <a:extLst>
              <a:ext uri="{FF2B5EF4-FFF2-40B4-BE49-F238E27FC236}">
                <a16:creationId xmlns:a16="http://schemas.microsoft.com/office/drawing/2014/main" id="{950974A8-05BC-4A4B-BA3C-DD88092D8FDD}"/>
              </a:ext>
            </a:extLst>
          </p:cNvPr>
          <p:cNvSpPr/>
          <p:nvPr/>
        </p:nvSpPr>
        <p:spPr>
          <a:xfrm>
            <a:off x="7190862" y="2596655"/>
            <a:ext cx="1348211" cy="2105915"/>
          </a:xfrm>
          <a:prstGeom prst="rect">
            <a:avLst/>
          </a:prstGeom>
        </p:spPr>
        <p:txBody>
          <a:bodyPr wrap="square" lIns="64217" tIns="32108" rIns="64217" bIns="32108">
            <a:spAutoFit/>
          </a:bodyPr>
          <a:lstStyle/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Matí o tarda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Matí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Matí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Matí o tarda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Matí i tarda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Matí</a:t>
            </a:r>
          </a:p>
          <a:p>
            <a:pPr>
              <a:lnSpc>
                <a:spcPct val="120000"/>
              </a:lnSpc>
              <a:buClr>
                <a:srgbClr val="DD4129"/>
              </a:buClr>
              <a:buSzPct val="80000"/>
              <a:tabLst>
                <a:tab pos="3776416" algn="l"/>
                <a:tab pos="4718014" algn="l"/>
                <a:tab pos="5291885" algn="l"/>
              </a:tabLst>
            </a:pP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Matí</a:t>
            </a:r>
          </a:p>
        </p:txBody>
      </p:sp>
      <p:sp>
        <p:nvSpPr>
          <p:cNvPr id="14" name="CuadroTexto 13">
            <a:hlinkClick r:id="rId5"/>
            <a:extLst>
              <a:ext uri="{FF2B5EF4-FFF2-40B4-BE49-F238E27FC236}">
                <a16:creationId xmlns:a16="http://schemas.microsoft.com/office/drawing/2014/main" id="{B4B69515-9116-4FAE-8071-78FFF6EBB3EB}"/>
              </a:ext>
            </a:extLst>
          </p:cNvPr>
          <p:cNvSpPr txBox="1"/>
          <p:nvPr/>
        </p:nvSpPr>
        <p:spPr>
          <a:xfrm>
            <a:off x="6993847" y="6188439"/>
            <a:ext cx="1710375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88242F8-5D43-4D58-9ABF-E21EA3159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8538" y="6156234"/>
            <a:ext cx="299887" cy="309259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7D44B366-6A5D-5C08-5DF4-92678A5BD1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4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4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33" grpId="0"/>
      <p:bldP spid="34" grpId="0"/>
      <p:bldP spid="37" grpId="0"/>
      <p:bldP spid="38" grpId="0"/>
      <p:bldP spid="40" grpId="0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2897843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BD07763-55A8-4CBB-9FE1-9FA96D1847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0" y="18108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85000"/>
              </a:lnSpc>
              <a:defRPr/>
            </a:pPr>
            <a:r>
              <a:rPr lang="ca-ES" sz="3200" b="1" spc="-100" dirty="0">
                <a:solidFill>
                  <a:prstClr val="white"/>
                </a:solidFill>
                <a:latin typeface="Arial"/>
                <a:cs typeface="Arial"/>
              </a:rPr>
              <a:t>Altres activitats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46417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ca-ES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33741392-C7F7-4331-99F5-DE44756118E2}"/>
              </a:ext>
            </a:extLst>
          </p:cNvPr>
          <p:cNvSpPr txBox="1"/>
          <p:nvPr/>
        </p:nvSpPr>
        <p:spPr>
          <a:xfrm>
            <a:off x="969207" y="1788464"/>
            <a:ext cx="7230896" cy="358969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79" indent="-319379" defTabSz="910204" fontAlgn="base">
              <a:lnSpc>
                <a:spcPts val="3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Cicle Cinema i Economia</a:t>
            </a:r>
            <a:endParaRPr lang="ca-ES" sz="1600" b="1" dirty="0">
              <a:solidFill>
                <a:srgbClr val="008539"/>
              </a:solidFill>
              <a:latin typeface="Arial"/>
              <a:cs typeface="Arial"/>
            </a:endParaRPr>
          </a:p>
          <a:p>
            <a:pPr marL="319379" indent="-319379" defTabSz="910204" fontAlgn="base">
              <a:lnSpc>
                <a:spcPts val="3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Club universitari de BORSA</a:t>
            </a:r>
          </a:p>
          <a:p>
            <a:pPr marL="319379" indent="-319379" defTabSz="910204" fontAlgn="base">
              <a:lnSpc>
                <a:spcPts val="3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Olimpíades d’Economia</a:t>
            </a:r>
            <a:endParaRPr lang="ca-ES" sz="1600" b="1" dirty="0">
              <a:solidFill>
                <a:srgbClr val="008539"/>
              </a:solidFill>
              <a:latin typeface="Arial"/>
              <a:cs typeface="Arial"/>
            </a:endParaRPr>
          </a:p>
          <a:p>
            <a:pPr marL="319379" indent="-319379" defTabSz="910204" fontAlgn="base">
              <a:lnSpc>
                <a:spcPts val="3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Grup d’Economia Social</a:t>
            </a:r>
            <a:endParaRPr lang="ca-ES" sz="1600" b="1" dirty="0">
              <a:solidFill>
                <a:srgbClr val="008539"/>
              </a:solidFill>
              <a:latin typeface="Arial"/>
              <a:cs typeface="Arial"/>
            </a:endParaRPr>
          </a:p>
          <a:p>
            <a:pPr marL="319379" indent="-319379" defTabSz="910204" fontAlgn="base">
              <a:lnSpc>
                <a:spcPts val="3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Cicles de Conferències</a:t>
            </a:r>
          </a:p>
          <a:p>
            <a:pPr marL="319379" indent="-319379" defTabSz="910204" fontAlgn="base">
              <a:lnSpc>
                <a:spcPts val="3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Alumni CAFEE</a:t>
            </a:r>
            <a:endParaRPr lang="ca-ES" sz="1600" b="1" dirty="0">
              <a:solidFill>
                <a:srgbClr val="008539"/>
              </a:solidFill>
              <a:latin typeface="Arial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76CE830-3944-46C1-B80E-F471452CF6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150" y="1788463"/>
            <a:ext cx="3186753" cy="4491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504C6EEA-F740-5084-354A-2534465479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59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1</a:t>
              </a:r>
              <a:r>
                <a:rPr lang="ca-ES" sz="2000" dirty="0"/>
                <a:t>0</a:t>
              </a:r>
              <a:r>
                <a:rPr lang="ca-ES" sz="2000"/>
                <a:t> </a:t>
              </a:r>
              <a:r>
                <a:rPr lang="ca-ES" sz="2000" dirty="0"/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80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80832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801"/>
            <a:ext cx="9144000" cy="728180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801"/>
            <a:ext cx="9144000" cy="71658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/>
          <a:stretch/>
        </p:blipFill>
        <p:spPr>
          <a:xfrm>
            <a:off x="-322729" y="-387431"/>
            <a:ext cx="9843664" cy="4074464"/>
          </a:xfrm>
          <a:prstGeom prst="rect">
            <a:avLst/>
          </a:prstGeom>
        </p:spPr>
      </p:pic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-598040" y="1996089"/>
            <a:ext cx="237134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600" b="1" dirty="0">
                <a:solidFill>
                  <a:schemeClr val="bg1"/>
                </a:solidFill>
                <a:latin typeface="Arial"/>
                <a:cs typeface="Arial"/>
              </a:rPr>
              <a:t>Batxillerat</a:t>
            </a:r>
          </a:p>
        </p:txBody>
      </p:sp>
      <p:sp>
        <p:nvSpPr>
          <p:cNvPr id="58" name="CuadroTexto 57" descr="Accedeix al Canal Universitat de la Generalitat de Catalunya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97620" y="6188437"/>
            <a:ext cx="388308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més: Canal Universitats</a:t>
            </a: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972312" y="6156234"/>
            <a:ext cx="299886" cy="30925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Com s’accedeix als graus?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36" name="CuadroTexto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7130" y="2172902"/>
            <a:ext cx="8605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000" b="1">
                <a:solidFill>
                  <a:schemeClr val="bg1"/>
                </a:solidFill>
                <a:latin typeface="Arial"/>
                <a:cs typeface="Arial"/>
              </a:rPr>
              <a:t>+</a:t>
            </a:r>
          </a:p>
        </p:txBody>
      </p:sp>
      <p:grpSp>
        <p:nvGrpSpPr>
          <p:cNvPr id="11" name="Agrupa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68887" y="1616603"/>
            <a:ext cx="1726152" cy="2043384"/>
            <a:chOff x="5015415" y="2575695"/>
            <a:chExt cx="1726152" cy="2043384"/>
          </a:xfrm>
        </p:grpSpPr>
        <p:sp>
          <p:nvSpPr>
            <p:cNvPr id="56" name="CuadroTexto 55"/>
            <p:cNvSpPr txBox="1"/>
            <p:nvPr/>
          </p:nvSpPr>
          <p:spPr>
            <a:xfrm>
              <a:off x="5015415" y="4324768"/>
              <a:ext cx="172615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chemeClr val="bg1"/>
                  </a:solidFill>
                  <a:latin typeface="Arial"/>
                  <a:cs typeface="Arial"/>
                </a:rPr>
                <a:t>Optatiu</a:t>
              </a:r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5096677" y="2575695"/>
              <a:ext cx="1239955" cy="1685074"/>
            </a:xfrm>
            <a:prstGeom prst="rect">
              <a:avLst/>
            </a:prstGeom>
            <a:solidFill>
              <a:srgbClr val="FFAD1F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162799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PAU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Fase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específica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0-4</a:t>
              </a:r>
            </a:p>
          </p:txBody>
        </p:sp>
      </p:grpSp>
      <p:sp>
        <p:nvSpPr>
          <p:cNvPr id="7" name="Cheurón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0788" y="2358583"/>
            <a:ext cx="137887" cy="231643"/>
          </a:xfrm>
          <a:prstGeom prst="chevron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5" name="Agrupa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31790" y="1616603"/>
            <a:ext cx="1254958" cy="1685074"/>
            <a:chOff x="7031790" y="2575695"/>
            <a:chExt cx="1254958" cy="1685074"/>
          </a:xfrm>
        </p:grpSpPr>
        <p:sp>
          <p:nvSpPr>
            <p:cNvPr id="61" name="Rectángulo 60"/>
            <p:cNvSpPr/>
            <p:nvPr/>
          </p:nvSpPr>
          <p:spPr>
            <a:xfrm>
              <a:off x="7031790" y="2575695"/>
              <a:ext cx="1254958" cy="168507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62" name="CuadroTexto 61"/>
            <p:cNvSpPr txBox="1"/>
            <p:nvPr/>
          </p:nvSpPr>
          <p:spPr>
            <a:xfrm>
              <a:off x="7088048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d’admissió</a:t>
              </a:r>
              <a:b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al grau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5-14</a:t>
              </a:r>
            </a:p>
          </p:txBody>
        </p:sp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5270" y="1616603"/>
            <a:ext cx="3473151" cy="2052264"/>
            <a:chOff x="1005270" y="2575695"/>
            <a:chExt cx="3473151" cy="2052264"/>
          </a:xfrm>
        </p:grpSpPr>
        <p:sp>
          <p:nvSpPr>
            <p:cNvPr id="45" name="CuadroTexto 44"/>
            <p:cNvSpPr txBox="1"/>
            <p:nvPr/>
          </p:nvSpPr>
          <p:spPr>
            <a:xfrm>
              <a:off x="2536615" y="2785410"/>
              <a:ext cx="738366" cy="41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400" b="1">
                  <a:solidFill>
                    <a:srgbClr val="FFFFFF"/>
                  </a:solidFill>
                  <a:latin typeface="Arial"/>
                  <a:cs typeface="Arial"/>
                </a:rPr>
                <a:t>40</a:t>
              </a: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1081776" y="2581078"/>
              <a:ext cx="1237645" cy="800205"/>
            </a:xfrm>
            <a:prstGeom prst="rect">
              <a:avLst/>
            </a:prstGeom>
            <a:solidFill>
              <a:srgbClr val="008539">
                <a:alpha val="67843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2550639" y="3657968"/>
              <a:ext cx="83148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400" b="1">
                  <a:solidFill>
                    <a:srgbClr val="FFFFFF"/>
                  </a:solidFill>
                  <a:latin typeface="Arial"/>
                  <a:cs typeface="Arial"/>
                </a:rPr>
                <a:t>60</a:t>
              </a: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  <a:endParaRPr lang="ca-ES" sz="24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152265" y="2663025"/>
              <a:ext cx="961912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PAU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Fase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general</a:t>
              </a: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1083245" y="3460564"/>
              <a:ext cx="1236176" cy="800205"/>
            </a:xfrm>
            <a:prstGeom prst="rect">
              <a:avLst/>
            </a:prstGeom>
            <a:solidFill>
              <a:srgbClr val="008539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1136113" y="3553276"/>
              <a:ext cx="1146904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Nota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mitjana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Batxillerat</a:t>
              </a: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3250487" y="2575695"/>
              <a:ext cx="1227934" cy="1685074"/>
            </a:xfrm>
            <a:prstGeom prst="rect">
              <a:avLst/>
            </a:prstGeom>
            <a:solidFill>
              <a:srgbClr val="FFAD1F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318038" y="3105450"/>
              <a:ext cx="1082410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d’accés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5-10</a:t>
              </a: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1005270" y="4333648"/>
              <a:ext cx="199552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rgbClr val="FFFFFF"/>
                  </a:solidFill>
                  <a:latin typeface="Arial"/>
                  <a:cs typeface="Arial"/>
                </a:rPr>
                <a:t>Obligatori</a:t>
              </a:r>
            </a:p>
          </p:txBody>
        </p:sp>
        <p:sp>
          <p:nvSpPr>
            <p:cNvPr id="63" name="Cheurón 62"/>
            <p:cNvSpPr/>
            <p:nvPr/>
          </p:nvSpPr>
          <p:spPr>
            <a:xfrm>
              <a:off x="2430244" y="2856832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64" name="Cheurón 63"/>
            <p:cNvSpPr/>
            <p:nvPr/>
          </p:nvSpPr>
          <p:spPr>
            <a:xfrm>
              <a:off x="2430244" y="3739445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-2625651" y="10316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37" name="CuadroTexto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-358551" y="4010771"/>
            <a:ext cx="1874606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600" b="1">
                <a:solidFill>
                  <a:schemeClr val="bg1"/>
                </a:solidFill>
                <a:latin typeface="Arial"/>
                <a:cs typeface="Arial"/>
              </a:rPr>
              <a:t>CFGS</a:t>
            </a:r>
          </a:p>
        </p:txBody>
      </p:sp>
      <p:sp>
        <p:nvSpPr>
          <p:cNvPr id="39" name="CuadroTexto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4525" y="4334713"/>
            <a:ext cx="8605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000" b="1">
                <a:solidFill>
                  <a:schemeClr val="bg1"/>
                </a:solidFill>
                <a:latin typeface="Arial"/>
                <a:cs typeface="Arial"/>
              </a:rPr>
              <a:t>+</a:t>
            </a:r>
          </a:p>
        </p:txBody>
      </p:sp>
      <p:grpSp>
        <p:nvGrpSpPr>
          <p:cNvPr id="40" name="Agrupar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73941" y="3783511"/>
            <a:ext cx="1726152" cy="2052265"/>
            <a:chOff x="5015415" y="2575695"/>
            <a:chExt cx="1726152" cy="2052265"/>
          </a:xfrm>
        </p:grpSpPr>
        <p:sp>
          <p:nvSpPr>
            <p:cNvPr id="41" name="CuadroTexto 40"/>
            <p:cNvSpPr txBox="1"/>
            <p:nvPr/>
          </p:nvSpPr>
          <p:spPr>
            <a:xfrm>
              <a:off x="5015415" y="4333649"/>
              <a:ext cx="172615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rgbClr val="FFFFFF"/>
                  </a:solidFill>
                  <a:latin typeface="Arial"/>
                  <a:cs typeface="Arial"/>
                </a:rPr>
                <a:t>Optatiu</a:t>
              </a:r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5096677" y="2575695"/>
              <a:ext cx="1260007" cy="1685074"/>
            </a:xfrm>
            <a:prstGeom prst="rect">
              <a:avLst/>
            </a:prstGeom>
            <a:solidFill>
              <a:srgbClr val="FFAD1F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5162799" y="2995508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PAU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Fase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específica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0-4</a:t>
              </a:r>
            </a:p>
          </p:txBody>
        </p:sp>
      </p:grpSp>
      <p:sp>
        <p:nvSpPr>
          <p:cNvPr id="47" name="Cheurón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6982" y="4523110"/>
            <a:ext cx="143391" cy="240889"/>
          </a:xfrm>
          <a:prstGeom prst="chevron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48" name="Agrupar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51842" y="3783511"/>
            <a:ext cx="1236649" cy="1685074"/>
            <a:chOff x="7051842" y="2575695"/>
            <a:chExt cx="1236649" cy="1685074"/>
          </a:xfrm>
        </p:grpSpPr>
        <p:sp>
          <p:nvSpPr>
            <p:cNvPr id="49" name="Rectángulo 48"/>
            <p:cNvSpPr/>
            <p:nvPr/>
          </p:nvSpPr>
          <p:spPr>
            <a:xfrm>
              <a:off x="7051842" y="2575695"/>
              <a:ext cx="1234906" cy="1685074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7101417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latin typeface="Arial"/>
                  <a:cs typeface="Arial"/>
                </a:rPr>
                <a:t>Nota</a:t>
              </a:r>
              <a:br>
                <a:rPr lang="ca-ES" sz="1400" b="1">
                  <a:latin typeface="Arial"/>
                  <a:cs typeface="Arial"/>
                </a:rPr>
              </a:br>
              <a:r>
                <a:rPr lang="ca-ES" sz="1400" b="1">
                  <a:latin typeface="Arial"/>
                  <a:cs typeface="Arial"/>
                </a:rPr>
                <a:t>d’admissió</a:t>
              </a:r>
              <a:br>
                <a:rPr lang="ca-ES" sz="1400" b="1">
                  <a:latin typeface="Arial"/>
                  <a:cs typeface="Arial"/>
                </a:rPr>
              </a:br>
              <a:r>
                <a:rPr lang="ca-ES" sz="1400" b="1">
                  <a:latin typeface="Arial"/>
                  <a:cs typeface="Arial"/>
                </a:rPr>
                <a:t>al grau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latin typeface="Arial"/>
                  <a:cs typeface="Arial"/>
                </a:rPr>
                <a:t>5-14</a:t>
              </a:r>
            </a:p>
          </p:txBody>
        </p:sp>
      </p:grpSp>
      <p:grpSp>
        <p:nvGrpSpPr>
          <p:cNvPr id="51" name="Agrupar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9745" y="3783511"/>
            <a:ext cx="3506230" cy="2052275"/>
            <a:chOff x="969745" y="2575695"/>
            <a:chExt cx="3506230" cy="2052275"/>
          </a:xfrm>
        </p:grpSpPr>
        <p:sp>
          <p:nvSpPr>
            <p:cNvPr id="52" name="CuadroTexto 51"/>
            <p:cNvSpPr txBox="1"/>
            <p:nvPr/>
          </p:nvSpPr>
          <p:spPr>
            <a:xfrm>
              <a:off x="2360911" y="3463309"/>
              <a:ext cx="9195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400" b="1">
                  <a:solidFill>
                    <a:srgbClr val="FFFFFF"/>
                  </a:solidFill>
                  <a:latin typeface="Arial"/>
                  <a:cs typeface="Arial"/>
                </a:rPr>
                <a:t>100</a:t>
              </a: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1081777" y="2581078"/>
              <a:ext cx="1237644" cy="1676764"/>
            </a:xfrm>
            <a:prstGeom prst="rect">
              <a:avLst/>
            </a:prstGeom>
            <a:solidFill>
              <a:srgbClr val="008539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1152265" y="3105450"/>
              <a:ext cx="961912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mitjana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CFGS</a:t>
              </a: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3262408" y="2575695"/>
              <a:ext cx="1213567" cy="1685074"/>
            </a:xfrm>
            <a:prstGeom prst="rect">
              <a:avLst/>
            </a:prstGeom>
            <a:solidFill>
              <a:srgbClr val="FFAD1F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3329960" y="3105450"/>
              <a:ext cx="1082410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d’accés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5-10</a:t>
              </a:r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969745" y="4333659"/>
              <a:ext cx="199552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rgbClr val="FFFFFF"/>
                  </a:solidFill>
                  <a:latin typeface="Arial"/>
                  <a:cs typeface="Arial"/>
                </a:rPr>
                <a:t>Obligatori</a:t>
              </a:r>
            </a:p>
          </p:txBody>
        </p:sp>
        <p:sp>
          <p:nvSpPr>
            <p:cNvPr id="68" name="Cheurón 67"/>
            <p:cNvSpPr/>
            <p:nvPr/>
          </p:nvSpPr>
          <p:spPr>
            <a:xfrm>
              <a:off x="2670130" y="3179510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3" name="Imagen 13">
            <a:hlinkClick r:id="rId10"/>
            <a:extLst>
              <a:ext uri="{FF2B5EF4-FFF2-40B4-BE49-F238E27FC236}">
                <a16:creationId xmlns:a16="http://schemas.microsoft.com/office/drawing/2014/main" id="{1055D327-8EFB-5E30-3C14-C4FE8AF107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15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8" grpId="0"/>
      <p:bldP spid="58" grpId="1"/>
      <p:bldP spid="21" grpId="0"/>
      <p:bldP spid="22" grpId="0" animBg="1"/>
      <p:bldP spid="36" grpId="0"/>
      <p:bldP spid="7" grpId="0" animBg="1"/>
      <p:bldP spid="37" grpId="0"/>
      <p:bldP spid="39" grpId="0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>
            <a:extLst>
              <a:ext uri="{FF2B5EF4-FFF2-40B4-BE49-F238E27FC236}">
                <a16:creationId xmlns:a16="http://schemas.microsoft.com/office/drawing/2014/main" id="{A9A74EFD-15D4-7C5E-5619-70533E8B76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83" y="-10720"/>
            <a:ext cx="9144000" cy="1300164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88465"/>
            <a:ext cx="7230896" cy="382001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79" indent="-319379" defTabSz="910204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Tots els graus estan </a:t>
            </a:r>
            <a:r>
              <a:rPr lang="ca-ES" b="1" dirty="0">
                <a:latin typeface="Arial"/>
                <a:cs typeface="Arial"/>
              </a:rPr>
              <a:t>acreditats per l’AQU </a:t>
            </a:r>
            <a:r>
              <a:rPr lang="ca-ES" dirty="0">
                <a:latin typeface="Arial"/>
                <a:cs typeface="Arial"/>
              </a:rPr>
              <a:t>(ADE/ECO amb excel·lència internacional).</a:t>
            </a:r>
          </a:p>
          <a:p>
            <a:pPr marL="319379" indent="-319379" defTabSz="910204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Mobilitat Internacional </a:t>
            </a:r>
            <a:r>
              <a:rPr lang="ca-ES" dirty="0">
                <a:latin typeface="Arial"/>
                <a:cs typeface="Arial"/>
              </a:rPr>
              <a:t>(131 Convenis curs 2017/2018).</a:t>
            </a:r>
          </a:p>
          <a:p>
            <a:pPr marL="319379" indent="-319379" defTabSz="910204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2 graus íntegrament </a:t>
            </a:r>
            <a:r>
              <a:rPr lang="ca-ES" b="1" dirty="0">
                <a:latin typeface="Arial"/>
                <a:cs typeface="Arial"/>
              </a:rPr>
              <a:t>en anglès</a:t>
            </a:r>
            <a:r>
              <a:rPr lang="ca-ES" dirty="0">
                <a:latin typeface="Arial"/>
                <a:cs typeface="Arial"/>
              </a:rPr>
              <a:t>.</a:t>
            </a:r>
          </a:p>
          <a:p>
            <a:pPr marL="319379" indent="-319379" defTabSz="910204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Pràctiques curriculars </a:t>
            </a:r>
            <a:r>
              <a:rPr lang="ca-ES" dirty="0">
                <a:latin typeface="Arial"/>
                <a:cs typeface="Arial"/>
              </a:rPr>
              <a:t>a tots els graus i foment de l’ocupabilitat.</a:t>
            </a:r>
          </a:p>
          <a:p>
            <a:pPr marL="319379" indent="-319379" defTabSz="910204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Tercera universitat espanyola</a:t>
            </a:r>
            <a:r>
              <a:rPr lang="ca-ES" dirty="0">
                <a:latin typeface="Arial"/>
                <a:cs typeface="Arial"/>
              </a:rPr>
              <a:t> en Economia i Empresa (rànquing US </a:t>
            </a:r>
            <a:r>
              <a:rPr lang="ca-ES" dirty="0" err="1">
                <a:latin typeface="Arial"/>
                <a:cs typeface="Arial"/>
              </a:rPr>
              <a:t>News</a:t>
            </a:r>
            <a:r>
              <a:rPr lang="ca-ES" dirty="0">
                <a:latin typeface="Arial"/>
                <a:cs typeface="Arial"/>
              </a:rPr>
              <a:t> 2018).</a:t>
            </a:r>
          </a:p>
          <a:p>
            <a:pPr marL="319379" indent="-319379" defTabSz="910204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Recerca: tercera universitat espanyola </a:t>
            </a:r>
            <a:r>
              <a:rPr lang="ca-ES" dirty="0">
                <a:latin typeface="Arial"/>
                <a:cs typeface="Arial"/>
              </a:rPr>
              <a:t>(rànquing U de Tilburg 2012-16).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9" y="199474"/>
            <a:ext cx="8081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6 raons per triar la </a:t>
            </a:r>
            <a:b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Facultat d’Economia i Empresa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10205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1A34983D-A23B-46E4-93C3-855CA06324C7}"/>
              </a:ext>
            </a:extLst>
          </p:cNvPr>
          <p:cNvSpPr txBox="1"/>
          <p:nvPr/>
        </p:nvSpPr>
        <p:spPr>
          <a:xfrm>
            <a:off x="5799118" y="6165610"/>
            <a:ext cx="291251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Veure la web de la facultat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CBBF849-AABF-437F-8A73-1454249C8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73808" y="6133406"/>
            <a:ext cx="299887" cy="309259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CEB0DAA5-26C8-9237-3849-D8200CE26B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80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1007782" y="749223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ADE + Dret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3" name="Imagen 2" descr="Un grupo de jóvenes posando para una foto&#10;&#10;Descripción generada automáticamente">
            <a:extLst>
              <a:ext uri="{FF2B5EF4-FFF2-40B4-BE49-F238E27FC236}">
                <a16:creationId xmlns:a16="http://schemas.microsoft.com/office/drawing/2014/main" id="{80B732EC-6857-45F8-82C8-CEC5A4E6E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609"/>
          <a:stretch/>
        </p:blipFill>
        <p:spPr>
          <a:xfrm>
            <a:off x="0" y="1668023"/>
            <a:ext cx="9144000" cy="4047224"/>
          </a:xfrm>
          <a:prstGeom prst="rect">
            <a:avLst/>
          </a:prstGeom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D5885A66-8FAB-2A7F-46AC-0C78082419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18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11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2"/>
            <a:extLst>
              <a:ext uri="{FF2B5EF4-FFF2-40B4-BE49-F238E27FC236}">
                <a16:creationId xmlns:a16="http://schemas.microsoft.com/office/drawing/2014/main" id="{F9BCAED4-1579-4FFC-979F-BF32D95D89C3}"/>
              </a:ext>
            </a:extLst>
          </p:cNvPr>
          <p:cNvSpPr txBox="1"/>
          <p:nvPr/>
        </p:nvSpPr>
        <p:spPr>
          <a:xfrm>
            <a:off x="6723731" y="5713666"/>
            <a:ext cx="205934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ADE: 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0DFADD9-83FB-4816-9A54-0952D40AF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98422" y="5681462"/>
            <a:ext cx="299887" cy="309259"/>
          </a:xfrm>
          <a:prstGeom prst="rect">
            <a:avLst/>
          </a:prstGeom>
        </p:spPr>
      </p:pic>
      <p:sp>
        <p:nvSpPr>
          <p:cNvPr id="12" name="CuadroTexto 11">
            <a:hlinkClick r:id="rId5"/>
            <a:extLst>
              <a:ext uri="{FF2B5EF4-FFF2-40B4-BE49-F238E27FC236}">
                <a16:creationId xmlns:a16="http://schemas.microsoft.com/office/drawing/2014/main" id="{D6BD7E71-04B2-4578-8D7E-08A390A1C5C3}"/>
              </a:ext>
            </a:extLst>
          </p:cNvPr>
          <p:cNvSpPr txBox="1"/>
          <p:nvPr/>
        </p:nvSpPr>
        <p:spPr>
          <a:xfrm>
            <a:off x="6723731" y="6165610"/>
            <a:ext cx="203860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lnSpc>
                <a:spcPct val="75000"/>
              </a:lnSpc>
              <a:defRPr/>
            </a:pPr>
            <a:r>
              <a:rPr lang="ca-ES" sz="1600" b="1" dirty="0">
                <a:latin typeface="Arial"/>
                <a:cs typeface="Arial"/>
              </a:rPr>
              <a:t>Dret: 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CA275F0-05F9-448C-976B-DAB7547ED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98422" y="6133406"/>
            <a:ext cx="299887" cy="309259"/>
          </a:xfrm>
          <a:prstGeom prst="rect">
            <a:avLst/>
          </a:prstGeom>
        </p:spPr>
      </p:pic>
      <p:sp>
        <p:nvSpPr>
          <p:cNvPr id="18" name="6 CuadroTexto"/>
          <p:cNvSpPr txBox="1"/>
          <p:nvPr/>
        </p:nvSpPr>
        <p:spPr>
          <a:xfrm>
            <a:off x="381000" y="1524003"/>
            <a:ext cx="73914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396 crèdits </a:t>
            </a:r>
          </a:p>
          <a:p>
            <a:r>
              <a:rPr lang="ca-ES" sz="1700" dirty="0">
                <a:latin typeface="Arial" panose="020B0604020202020204" pitchFamily="34" charset="0"/>
                <a:cs typeface="Arial" panose="020B0604020202020204" pitchFamily="34" charset="0"/>
              </a:rPr>
              <a:t>5 cursos i mig o 6 cursos</a:t>
            </a:r>
          </a:p>
          <a:p>
            <a:r>
              <a:rPr lang="ca-ES" sz="1700" dirty="0">
                <a:latin typeface="Arial" panose="020B0604020202020204" pitchFamily="34" charset="0"/>
                <a:cs typeface="Arial" panose="020B0604020202020204" pitchFamily="34" charset="0"/>
              </a:rPr>
              <a:t>assignatures de 9, 6 i 3 crèdits </a:t>
            </a:r>
          </a:p>
          <a:p>
            <a:r>
              <a:rPr lang="ca-ES" sz="1700" b="1" dirty="0">
                <a:solidFill>
                  <a:srgbClr val="0085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crèdits cada curs acadèmic</a:t>
            </a:r>
          </a:p>
          <a:p>
            <a:endParaRPr lang="ca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700" dirty="0">
                <a:latin typeface="Arial" panose="020B0604020202020204" pitchFamily="34" charset="0"/>
                <a:cs typeface="Arial" panose="020B0604020202020204" pitchFamily="34" charset="0"/>
              </a:rPr>
              <a:t>Darrer semestre: 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ca-ES" sz="17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Dues optatives</a:t>
            </a:r>
            <a:r>
              <a:rPr lang="ca-ES" sz="1700" dirty="0">
                <a:latin typeface="Arial" panose="020B0604020202020204" pitchFamily="34" charset="0"/>
                <a:cs typeface="Arial" panose="020B0604020202020204" pitchFamily="34" charset="0"/>
              </a:rPr>
              <a:t>, de l’oferta d’optatives d’ADE. Tanmateix una d’aquestes optatives és pot substituir per  una de les següents optatives de Dret: </a:t>
            </a:r>
          </a:p>
          <a:p>
            <a:r>
              <a:rPr lang="ca-ES" sz="1700" dirty="0">
                <a:latin typeface="Arial" panose="020B0604020202020204" pitchFamily="34" charset="0"/>
                <a:cs typeface="Arial" panose="020B0604020202020204" pitchFamily="34" charset="0"/>
              </a:rPr>
              <a:t>		a) Dret Europeo, optativa de Dret</a:t>
            </a:r>
          </a:p>
          <a:p>
            <a:r>
              <a:rPr lang="ca-ES" sz="1700" dirty="0">
                <a:latin typeface="Arial" panose="020B0604020202020204" pitchFamily="34" charset="0"/>
                <a:cs typeface="Arial" panose="020B0604020202020204" pitchFamily="34" charset="0"/>
              </a:rPr>
              <a:t>		b) Dret del Mercat, optativa de Dret</a:t>
            </a:r>
          </a:p>
          <a:p>
            <a:r>
              <a:rPr lang="ca-ES" sz="1700" dirty="0">
                <a:latin typeface="Arial" panose="020B0604020202020204" pitchFamily="34" charset="0"/>
                <a:cs typeface="Arial" panose="020B0604020202020204" pitchFamily="34" charset="0"/>
              </a:rPr>
              <a:t>		c) Dret Penal Econòmic i de l’Empresa, optativa de 			Dret</a:t>
            </a:r>
          </a:p>
          <a:p>
            <a:r>
              <a:rPr lang="ca-ES" sz="1700" dirty="0">
                <a:latin typeface="Arial" panose="020B0604020202020204" pitchFamily="34" charset="0"/>
                <a:cs typeface="Arial" panose="020B0604020202020204" pitchFamily="34" charset="0"/>
              </a:rPr>
              <a:t>		d) Pràctiques de Dret de 6 crèdits.</a:t>
            </a:r>
          </a:p>
          <a:p>
            <a:endParaRPr lang="ca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ca-ES" sz="17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TFG</a:t>
            </a:r>
            <a:r>
              <a:rPr lang="ca-ES" sz="1700" dirty="0">
                <a:latin typeface="Arial" panose="020B0604020202020204" pitchFamily="34" charset="0"/>
                <a:cs typeface="Arial" panose="020B0604020202020204" pitchFamily="34" charset="0"/>
              </a:rPr>
              <a:t>, un per ADE i un per DRET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3348761-8FE0-42E2-AC23-B92D3F8AED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0" y="2"/>
            <a:ext cx="9144000" cy="130016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9E7E1AF-EB60-4FF0-BC84-810DD1D912EC}"/>
              </a:ext>
            </a:extLst>
          </p:cNvPr>
          <p:cNvSpPr txBox="1"/>
          <p:nvPr/>
        </p:nvSpPr>
        <p:spPr>
          <a:xfrm>
            <a:off x="1121609" y="6012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</a:t>
            </a:r>
          </a:p>
        </p:txBody>
      </p:sp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EB455085-0DAE-C58F-BC30-620E10B5FA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69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2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2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2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6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8" grpId="0"/>
      <p:bldP spid="8" grpId="1"/>
      <p:bldP spid="12" grpId="0"/>
      <p:bldP spid="12" grpId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0DFADD9-83FB-4816-9A54-0952D40AF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36" y="5681462"/>
            <a:ext cx="309259" cy="30925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CA275F0-05F9-448C-976B-DAB7547ED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36" y="6133406"/>
            <a:ext cx="309259" cy="30925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69F222F-CABE-4727-8F60-C334D0F0F6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"/>
          <a:stretch/>
        </p:blipFill>
        <p:spPr>
          <a:xfrm>
            <a:off x="0" y="2"/>
            <a:ext cx="9144000" cy="1300163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2DFA5CF-14DA-4778-BA07-B486607B0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127773"/>
              </p:ext>
            </p:extLst>
          </p:nvPr>
        </p:nvGraphicFramePr>
        <p:xfrm>
          <a:off x="1459556" y="1707901"/>
          <a:ext cx="6224888" cy="5002619"/>
        </p:xfrm>
        <a:graphic>
          <a:graphicData uri="http://schemas.openxmlformats.org/drawingml/2006/table">
            <a:tbl>
              <a:tblPr/>
              <a:tblGrid>
                <a:gridCol w="529590">
                  <a:extLst>
                    <a:ext uri="{9D8B030D-6E8A-4147-A177-3AD203B41FA5}">
                      <a16:colId xmlns:a16="http://schemas.microsoft.com/office/drawing/2014/main" val="843417309"/>
                    </a:ext>
                  </a:extLst>
                </a:gridCol>
                <a:gridCol w="1615249">
                  <a:extLst>
                    <a:ext uri="{9D8B030D-6E8A-4147-A177-3AD203B41FA5}">
                      <a16:colId xmlns:a16="http://schemas.microsoft.com/office/drawing/2014/main" val="3293907183"/>
                    </a:ext>
                  </a:extLst>
                </a:gridCol>
                <a:gridCol w="529590">
                  <a:extLst>
                    <a:ext uri="{9D8B030D-6E8A-4147-A177-3AD203B41FA5}">
                      <a16:colId xmlns:a16="http://schemas.microsoft.com/office/drawing/2014/main" val="142042553"/>
                    </a:ext>
                  </a:extLst>
                </a:gridCol>
                <a:gridCol w="529590">
                  <a:extLst>
                    <a:ext uri="{9D8B030D-6E8A-4147-A177-3AD203B41FA5}">
                      <a16:colId xmlns:a16="http://schemas.microsoft.com/office/drawing/2014/main" val="4082784411"/>
                    </a:ext>
                  </a:extLst>
                </a:gridCol>
                <a:gridCol w="2005821">
                  <a:extLst>
                    <a:ext uri="{9D8B030D-6E8A-4147-A177-3AD203B41FA5}">
                      <a16:colId xmlns:a16="http://schemas.microsoft.com/office/drawing/2014/main" val="2869576437"/>
                    </a:ext>
                  </a:extLst>
                </a:gridCol>
                <a:gridCol w="529590">
                  <a:extLst>
                    <a:ext uri="{9D8B030D-6E8A-4147-A177-3AD203B41FA5}">
                      <a16:colId xmlns:a16="http://schemas.microsoft.com/office/drawing/2014/main" val="1433435772"/>
                    </a:ext>
                  </a:extLst>
                </a:gridCol>
                <a:gridCol w="485458">
                  <a:extLst>
                    <a:ext uri="{9D8B030D-6E8A-4147-A177-3AD203B41FA5}">
                      <a16:colId xmlns:a16="http://schemas.microsoft.com/office/drawing/2014/main" val="823910361"/>
                    </a:ext>
                  </a:extLst>
                </a:gridCol>
              </a:tblGrid>
              <a:tr h="16018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Primer semestre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Segon semestre</a:t>
                      </a:r>
                      <a:endParaRPr lang="es-E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404421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Denominació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Crèdits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Denominació</a:t>
                      </a:r>
                      <a:endParaRPr lang="es-E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Crèdits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681596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102345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Matemàtiques 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102344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Matemàtiques II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989326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102341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Introducció a l'Economia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102343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Economia</a:t>
                      </a:r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s-E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l'Empresa</a:t>
                      </a:r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358488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102251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Instruments per a l'Estudi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102366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Introducció a la Comptabilitat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815344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102267</a:t>
                      </a:r>
                    </a:p>
                  </a:txBody>
                  <a:tcPr marL="6967" marR="6967" marT="6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Teoria del Dret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102216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Constitucional I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3487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102231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Romà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102300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Civil I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149456"/>
                  </a:ext>
                </a:extLst>
              </a:tr>
              <a:tr h="168197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102299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Organització Constitucional de l'Estat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102197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Història del Dret i de les Institucions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72603"/>
                  </a:ext>
                </a:extLst>
              </a:tr>
              <a:tr h="168197">
                <a:tc>
                  <a:txBody>
                    <a:bodyPr/>
                    <a:lstStyle/>
                    <a:p>
                      <a:pPr algn="ctr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6967" marR="6967" marT="69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6467477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981824"/>
                  </a:ext>
                </a:extLst>
              </a:tr>
              <a:tr h="16018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Segon curs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185636"/>
                  </a:ext>
                </a:extLst>
              </a:tr>
              <a:tr h="16018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Primer semestre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Segon semestre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849775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Denominació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Crèdits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Denominació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Crèdits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222989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102330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Història Econòmica Mundial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102386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Estadística 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540232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102.374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Comptabilitat de costos 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102.371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Comptabilitat Financera 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910639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102342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Recursos Humans 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102337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Microeconomia 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660501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102240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Civil II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102239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Civil III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782281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102215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Constitucional II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102276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Administratiu 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630855"/>
                  </a:ext>
                </a:extLst>
              </a:tr>
              <a:tr h="168197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102252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Penal 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102246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Penal II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955775"/>
                  </a:ext>
                </a:extLst>
              </a:tr>
              <a:tr h="168197"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6967" marR="6967" marT="69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985551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371160"/>
                  </a:ext>
                </a:extLst>
              </a:tr>
              <a:tr h="16018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Tercer curs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249106"/>
                  </a:ext>
                </a:extLst>
              </a:tr>
              <a:tr h="16018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Primer semestre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Segon semestre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738126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Denominació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Crèdits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Denominació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Crèdits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0323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102385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Estadística II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Teories de l'Empresa 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1628653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102387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Economia Internacional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102384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Macroeconomia 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848212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102336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Microeconomia II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102229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Administratiu III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607906"/>
                  </a:ext>
                </a:extLst>
              </a:tr>
              <a:tr h="160186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102245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Penal III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102232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Internacional Públic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378372"/>
                  </a:ext>
                </a:extLst>
              </a:tr>
              <a:tr h="14897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102230</a:t>
                      </a:r>
                    </a:p>
                  </a:txBody>
                  <a:tcPr marL="6967" marR="6967" marT="6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Administratiu II</a:t>
                      </a:r>
                    </a:p>
                  </a:txBody>
                  <a:tcPr marL="6967" marR="6967" marT="6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102.376</a:t>
                      </a:r>
                    </a:p>
                  </a:txBody>
                  <a:tcPr marL="6967" marR="6967" marT="6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Anàlisi dels Estats Financers </a:t>
                      </a:r>
                    </a:p>
                  </a:txBody>
                  <a:tcPr marL="6967" marR="6967" marT="69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967" marR="6967" marT="6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5554118"/>
                  </a:ext>
                </a:extLst>
              </a:tr>
              <a:tr h="168197"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102238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Dret Civil IV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Fonaments</a:t>
                      </a:r>
                      <a:r>
                        <a:rPr lang="es-E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s-ES" sz="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màrqueting</a:t>
                      </a:r>
                      <a:r>
                        <a:rPr lang="es-E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1F497D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967" marR="6967" marT="6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67" marR="6967" marT="69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251806"/>
                  </a:ext>
                </a:extLst>
              </a:tr>
              <a:tr h="168197">
                <a:tc>
                  <a:txBody>
                    <a:bodyPr/>
                    <a:lstStyle/>
                    <a:p>
                      <a:pPr algn="ctr" fontAlgn="b"/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67" marR="6967" marT="696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967" marR="6967" marT="69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6967" marR="6967" marT="696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2505026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9245FF5A-A816-476B-B70C-6935745FFFC6}"/>
              </a:ext>
            </a:extLst>
          </p:cNvPr>
          <p:cNvSpPr txBox="1"/>
          <p:nvPr/>
        </p:nvSpPr>
        <p:spPr>
          <a:xfrm>
            <a:off x="969209" y="448854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85AAE92-9D1E-40A4-9D2D-4ED8A6B844EC}"/>
              </a:ext>
            </a:extLst>
          </p:cNvPr>
          <p:cNvSpPr/>
          <p:nvPr/>
        </p:nvSpPr>
        <p:spPr>
          <a:xfrm>
            <a:off x="1075643" y="1228311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503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B0A84D-BB34-494E-A9C0-0CC6163810FD}">
  <ds:schemaRefs>
    <ds:schemaRef ds:uri="ccf361f3-7d9d-47e4-9d86-af699410c5d4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4323b3df-8132-45da-9814-5f12b4f3bf2e"/>
  </ds:schemaRefs>
</ds:datastoreItem>
</file>

<file path=customXml/itemProps2.xml><?xml version="1.0" encoding="utf-8"?>
<ds:datastoreItem xmlns:ds="http://schemas.openxmlformats.org/officeDocument/2006/customXml" ds:itemID="{11B3A1CE-8BD5-4257-B669-25CED0B214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1C3984-F4BC-47CA-98A0-381AFB2DFD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</TotalTime>
  <Words>2019</Words>
  <Application>Microsoft Office PowerPoint</Application>
  <PresentationFormat>Presentación en pantalla (4:3)</PresentationFormat>
  <Paragraphs>518</Paragraphs>
  <Slides>25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Tahoma</vt:lpstr>
      <vt:lpstr>Wingdings</vt:lpstr>
      <vt:lpstr>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Abril Sitjas i Fuentes</cp:lastModifiedBy>
  <cp:revision>28</cp:revision>
  <dcterms:created xsi:type="dcterms:W3CDTF">2018-09-06T23:30:20Z</dcterms:created>
  <dcterms:modified xsi:type="dcterms:W3CDTF">2025-03-26T10:34:38Z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