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2"/>
  </p:notesMasterIdLst>
  <p:sldIdLst>
    <p:sldId id="665" r:id="rId5"/>
    <p:sldId id="324" r:id="rId6"/>
    <p:sldId id="667" r:id="rId7"/>
    <p:sldId id="668" r:id="rId8"/>
    <p:sldId id="369" r:id="rId9"/>
    <p:sldId id="612" r:id="rId10"/>
    <p:sldId id="614" r:id="rId11"/>
    <p:sldId id="616" r:id="rId12"/>
    <p:sldId id="617" r:id="rId13"/>
    <p:sldId id="618" r:id="rId14"/>
    <p:sldId id="620" r:id="rId15"/>
    <p:sldId id="291" r:id="rId16"/>
    <p:sldId id="673" r:id="rId17"/>
    <p:sldId id="670" r:id="rId18"/>
    <p:sldId id="671" r:id="rId19"/>
    <p:sldId id="672" r:id="rId20"/>
    <p:sldId id="309" r:id="rId21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  <p15:guide id="15" orient="horz" pos="1743">
          <p15:clr>
            <a:srgbClr val="A4A3A4"/>
          </p15:clr>
        </p15:guide>
        <p15:guide id="16" orient="horz" pos="13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EB0"/>
    <a:srgbClr val="008539"/>
    <a:srgbClr val="2EA515"/>
    <a:srgbClr val="58BB2A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F2B6D0-6A79-48CD-9E23-8E3D4B2A9759}" v="11" dt="2025-03-26T10:15:53.6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6" autoAdjust="0"/>
    <p:restoredTop sz="91017" autoAdjust="0"/>
  </p:normalViewPr>
  <p:slideViewPr>
    <p:cSldViewPr snapToGrid="0" showGuides="1">
      <p:cViewPr varScale="1">
        <p:scale>
          <a:sx n="101" d="100"/>
          <a:sy n="101" d="100"/>
        </p:scale>
        <p:origin x="2298" y="96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  <p:guide orient="horz" pos="1743"/>
        <p:guide orient="horz" pos="13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a María Cabrera Corchos" userId="f1659fda-de31-4a64-8d16-4a5c28fbfcfc" providerId="ADAL" clId="{B170EB2F-711E-46BC-8E02-1528CE3E4919}"/>
    <pc:docChg chg="undo custSel delSld modSld">
      <pc:chgData name="Rosa María Cabrera Corchos" userId="f1659fda-de31-4a64-8d16-4a5c28fbfcfc" providerId="ADAL" clId="{B170EB2F-711E-46BC-8E02-1528CE3E4919}" dt="2021-01-16T21:26:29.366" v="785" actId="14100"/>
      <pc:docMkLst>
        <pc:docMk/>
      </pc:docMkLst>
      <pc:sldChg chg="del">
        <pc:chgData name="Rosa María Cabrera Corchos" userId="f1659fda-de31-4a64-8d16-4a5c28fbfcfc" providerId="ADAL" clId="{B170EB2F-711E-46BC-8E02-1528CE3E4919}" dt="2021-01-16T12:12:49.964" v="0" actId="2696"/>
        <pc:sldMkLst>
          <pc:docMk/>
          <pc:sldMk cId="1608746075" sldId="314"/>
        </pc:sldMkLst>
      </pc:sldChg>
      <pc:sldChg chg="addSp delSp modSp mod">
        <pc:chgData name="Rosa María Cabrera Corchos" userId="f1659fda-de31-4a64-8d16-4a5c28fbfcfc" providerId="ADAL" clId="{B170EB2F-711E-46BC-8E02-1528CE3E4919}" dt="2021-01-16T13:35:50.852" v="144" actId="962"/>
        <pc:sldMkLst>
          <pc:docMk/>
          <pc:sldMk cId="2902783971" sldId="369"/>
        </pc:sldMkLst>
      </pc:sldChg>
      <pc:sldChg chg="addSp delSp modSp mod">
        <pc:chgData name="Rosa María Cabrera Corchos" userId="f1659fda-de31-4a64-8d16-4a5c28fbfcfc" providerId="ADAL" clId="{B170EB2F-711E-46BC-8E02-1528CE3E4919}" dt="2021-01-16T19:13:35.398" v="183"/>
        <pc:sldMkLst>
          <pc:docMk/>
          <pc:sldMk cId="1595645120" sldId="612"/>
        </pc:sldMkLst>
      </pc:sldChg>
      <pc:sldChg chg="addSp delSp modSp mod delAnim modAnim">
        <pc:chgData name="Rosa María Cabrera Corchos" userId="f1659fda-de31-4a64-8d16-4a5c28fbfcfc" providerId="ADAL" clId="{B170EB2F-711E-46BC-8E02-1528CE3E4919}" dt="2021-01-16T19:19:43.485" v="211" actId="2165"/>
        <pc:sldMkLst>
          <pc:docMk/>
          <pc:sldMk cId="2520772602" sldId="613"/>
        </pc:sldMkLst>
      </pc:sldChg>
      <pc:sldChg chg="addSp modSp mod modAnim">
        <pc:chgData name="Rosa María Cabrera Corchos" userId="f1659fda-de31-4a64-8d16-4a5c28fbfcfc" providerId="ADAL" clId="{B170EB2F-711E-46BC-8E02-1528CE3E4919}" dt="2021-01-16T19:31:06.029" v="508"/>
        <pc:sldMkLst>
          <pc:docMk/>
          <pc:sldMk cId="344618416" sldId="614"/>
        </pc:sldMkLst>
      </pc:sldChg>
      <pc:sldChg chg="addSp modSp mod modAnim">
        <pc:chgData name="Rosa María Cabrera Corchos" userId="f1659fda-de31-4a64-8d16-4a5c28fbfcfc" providerId="ADAL" clId="{B170EB2F-711E-46BC-8E02-1528CE3E4919}" dt="2021-01-16T20:20:57.230" v="521"/>
        <pc:sldMkLst>
          <pc:docMk/>
          <pc:sldMk cId="501066299" sldId="615"/>
        </pc:sldMkLst>
      </pc:sldChg>
      <pc:sldChg chg="modSp mod">
        <pc:chgData name="Rosa María Cabrera Corchos" userId="f1659fda-de31-4a64-8d16-4a5c28fbfcfc" providerId="ADAL" clId="{B170EB2F-711E-46BC-8E02-1528CE3E4919}" dt="2021-01-16T21:26:29.366" v="785" actId="14100"/>
        <pc:sldMkLst>
          <pc:docMk/>
          <pc:sldMk cId="3746059480" sldId="616"/>
        </pc:sldMkLst>
      </pc:sldChg>
      <pc:sldChg chg="addSp delSp modSp mod modAnim">
        <pc:chgData name="Rosa María Cabrera Corchos" userId="f1659fda-de31-4a64-8d16-4a5c28fbfcfc" providerId="ADAL" clId="{B170EB2F-711E-46BC-8E02-1528CE3E4919}" dt="2021-01-16T20:30:13.863" v="608"/>
        <pc:sldMkLst>
          <pc:docMk/>
          <pc:sldMk cId="2440005854" sldId="617"/>
        </pc:sldMkLst>
      </pc:sldChg>
      <pc:sldChg chg="addSp modSp mod modAnim">
        <pc:chgData name="Rosa María Cabrera Corchos" userId="f1659fda-de31-4a64-8d16-4a5c28fbfcfc" providerId="ADAL" clId="{B170EB2F-711E-46BC-8E02-1528CE3E4919}" dt="2021-01-16T20:49:19.795" v="724" actId="1038"/>
        <pc:sldMkLst>
          <pc:docMk/>
          <pc:sldMk cId="380617147" sldId="618"/>
        </pc:sldMkLst>
      </pc:sldChg>
      <pc:sldChg chg="modSp del mod">
        <pc:chgData name="Rosa María Cabrera Corchos" userId="f1659fda-de31-4a64-8d16-4a5c28fbfcfc" providerId="ADAL" clId="{B170EB2F-711E-46BC-8E02-1528CE3E4919}" dt="2021-01-16T20:50:13.635" v="726" actId="2696"/>
        <pc:sldMkLst>
          <pc:docMk/>
          <pc:sldMk cId="828350265" sldId="619"/>
        </pc:sldMkLst>
      </pc:sldChg>
      <pc:sldChg chg="addSp modSp mod modAnim">
        <pc:chgData name="Rosa María Cabrera Corchos" userId="f1659fda-de31-4a64-8d16-4a5c28fbfcfc" providerId="ADAL" clId="{B170EB2F-711E-46BC-8E02-1528CE3E4919}" dt="2021-01-16T21:25:27.226" v="784"/>
        <pc:sldMkLst>
          <pc:docMk/>
          <pc:sldMk cId="3544287085" sldId="620"/>
        </pc:sldMkLst>
      </pc:sldChg>
      <pc:sldChg chg="modSp del mod">
        <pc:chgData name="Rosa María Cabrera Corchos" userId="f1659fda-de31-4a64-8d16-4a5c28fbfcfc" providerId="ADAL" clId="{B170EB2F-711E-46BC-8E02-1528CE3E4919}" dt="2021-01-16T20:49:55.245" v="725" actId="2696"/>
        <pc:sldMkLst>
          <pc:docMk/>
          <pc:sldMk cId="1345248769" sldId="621"/>
        </pc:sldMkLst>
      </pc:sldChg>
      <pc:sldChg chg="del">
        <pc:chgData name="Rosa María Cabrera Corchos" userId="f1659fda-de31-4a64-8d16-4a5c28fbfcfc" providerId="ADAL" clId="{B170EB2F-711E-46BC-8E02-1528CE3E4919}" dt="2021-01-16T12:12:49.964" v="0" actId="2696"/>
        <pc:sldMkLst>
          <pc:docMk/>
          <pc:sldMk cId="4270103784" sldId="622"/>
        </pc:sldMkLst>
      </pc:sldChg>
      <pc:sldChg chg="del">
        <pc:chgData name="Rosa María Cabrera Corchos" userId="f1659fda-de31-4a64-8d16-4a5c28fbfcfc" providerId="ADAL" clId="{B170EB2F-711E-46BC-8E02-1528CE3E4919}" dt="2021-01-16T12:12:49.964" v="0" actId="2696"/>
        <pc:sldMkLst>
          <pc:docMk/>
          <pc:sldMk cId="827952348" sldId="623"/>
        </pc:sldMkLst>
      </pc:sldChg>
      <pc:sldChg chg="del">
        <pc:chgData name="Rosa María Cabrera Corchos" userId="f1659fda-de31-4a64-8d16-4a5c28fbfcfc" providerId="ADAL" clId="{B170EB2F-711E-46BC-8E02-1528CE3E4919}" dt="2021-01-16T12:12:49.964" v="0" actId="2696"/>
        <pc:sldMkLst>
          <pc:docMk/>
          <pc:sldMk cId="258767562" sldId="624"/>
        </pc:sldMkLst>
      </pc:sldChg>
      <pc:sldChg chg="del">
        <pc:chgData name="Rosa María Cabrera Corchos" userId="f1659fda-de31-4a64-8d16-4a5c28fbfcfc" providerId="ADAL" clId="{B170EB2F-711E-46BC-8E02-1528CE3E4919}" dt="2021-01-16T12:13:56.571" v="1" actId="2696"/>
        <pc:sldMkLst>
          <pc:docMk/>
          <pc:sldMk cId="1720154904" sldId="625"/>
        </pc:sldMkLst>
      </pc:sldChg>
      <pc:sldChg chg="del">
        <pc:chgData name="Rosa María Cabrera Corchos" userId="f1659fda-de31-4a64-8d16-4a5c28fbfcfc" providerId="ADAL" clId="{B170EB2F-711E-46BC-8E02-1528CE3E4919}" dt="2021-01-16T12:13:56.571" v="1" actId="2696"/>
        <pc:sldMkLst>
          <pc:docMk/>
          <pc:sldMk cId="1806787573" sldId="626"/>
        </pc:sldMkLst>
      </pc:sldChg>
      <pc:sldChg chg="del">
        <pc:chgData name="Rosa María Cabrera Corchos" userId="f1659fda-de31-4a64-8d16-4a5c28fbfcfc" providerId="ADAL" clId="{B170EB2F-711E-46BC-8E02-1528CE3E4919}" dt="2021-01-16T12:13:56.571" v="1" actId="2696"/>
        <pc:sldMkLst>
          <pc:docMk/>
          <pc:sldMk cId="2683773532" sldId="627"/>
        </pc:sldMkLst>
      </pc:sldChg>
      <pc:sldChg chg="del">
        <pc:chgData name="Rosa María Cabrera Corchos" userId="f1659fda-de31-4a64-8d16-4a5c28fbfcfc" providerId="ADAL" clId="{B170EB2F-711E-46BC-8E02-1528CE3E4919}" dt="2021-01-16T12:13:56.571" v="1" actId="2696"/>
        <pc:sldMkLst>
          <pc:docMk/>
          <pc:sldMk cId="118260884" sldId="628"/>
        </pc:sldMkLst>
      </pc:sldChg>
      <pc:sldChg chg="addSp delSp modSp mod delAnim modAnim">
        <pc:chgData name="Rosa María Cabrera Corchos" userId="f1659fda-de31-4a64-8d16-4a5c28fbfcfc" providerId="ADAL" clId="{B170EB2F-711E-46BC-8E02-1528CE3E4919}" dt="2021-01-16T13:23:47.089" v="59" actId="1038"/>
        <pc:sldMkLst>
          <pc:docMk/>
          <pc:sldMk cId="3480825161" sldId="629"/>
        </pc:sldMkLst>
      </pc:sldChg>
      <pc:sldChg chg="modSp mod">
        <pc:chgData name="Rosa María Cabrera Corchos" userId="f1659fda-de31-4a64-8d16-4a5c28fbfcfc" providerId="ADAL" clId="{B170EB2F-711E-46BC-8E02-1528CE3E4919}" dt="2021-01-16T19:21:11.705" v="297" actId="1035"/>
        <pc:sldMkLst>
          <pc:docMk/>
          <pc:sldMk cId="2441339843" sldId="630"/>
        </pc:sldMkLst>
      </pc:sldChg>
    </pc:docChg>
  </pc:docChgLst>
  <pc:docChgLst>
    <pc:chgData name="Rosa María Cabrera Corchos" userId="f1659fda-de31-4a64-8d16-4a5c28fbfcfc" providerId="ADAL" clId="{4DEB8D69-A9B6-44DE-9002-D2623F4347D9}"/>
    <pc:docChg chg="custSel delSld modSld delMainMaster">
      <pc:chgData name="Rosa María Cabrera Corchos" userId="f1659fda-de31-4a64-8d16-4a5c28fbfcfc" providerId="ADAL" clId="{4DEB8D69-A9B6-44DE-9002-D2623F4347D9}" dt="2024-01-24T16:33:44.696" v="46"/>
      <pc:docMkLst>
        <pc:docMk/>
      </pc:docMkLst>
      <pc:sldChg chg="del">
        <pc:chgData name="Rosa María Cabrera Corchos" userId="f1659fda-de31-4a64-8d16-4a5c28fbfcfc" providerId="ADAL" clId="{4DEB8D69-A9B6-44DE-9002-D2623F4347D9}" dt="2024-01-24T16:09:28.487" v="20" actId="2696"/>
        <pc:sldMkLst>
          <pc:docMk/>
          <pc:sldMk cId="886091329" sldId="291"/>
        </pc:sldMkLst>
      </pc:sldChg>
      <pc:sldChg chg="del">
        <pc:chgData name="Rosa María Cabrera Corchos" userId="f1659fda-de31-4a64-8d16-4a5c28fbfcfc" providerId="ADAL" clId="{4DEB8D69-A9B6-44DE-9002-D2623F4347D9}" dt="2024-01-24T16:08:21.095" v="0" actId="2696"/>
        <pc:sldMkLst>
          <pc:docMk/>
          <pc:sldMk cId="2985893853" sldId="308"/>
        </pc:sldMkLst>
      </pc:sldChg>
      <pc:sldChg chg="del">
        <pc:chgData name="Rosa María Cabrera Corchos" userId="f1659fda-de31-4a64-8d16-4a5c28fbfcfc" providerId="ADAL" clId="{4DEB8D69-A9B6-44DE-9002-D2623F4347D9}" dt="2024-01-24T16:08:21.095" v="0" actId="2696"/>
        <pc:sldMkLst>
          <pc:docMk/>
          <pc:sldMk cId="1809974266" sldId="318"/>
        </pc:sldMkLst>
      </pc:sldChg>
      <pc:sldChg chg="del">
        <pc:chgData name="Rosa María Cabrera Corchos" userId="f1659fda-de31-4a64-8d16-4a5c28fbfcfc" providerId="ADAL" clId="{4DEB8D69-A9B6-44DE-9002-D2623F4347D9}" dt="2024-01-24T16:08:21.095" v="0" actId="2696"/>
        <pc:sldMkLst>
          <pc:docMk/>
          <pc:sldMk cId="4242988088" sldId="336"/>
        </pc:sldMkLst>
      </pc:sldChg>
      <pc:sldChg chg="del">
        <pc:chgData name="Rosa María Cabrera Corchos" userId="f1659fda-de31-4a64-8d16-4a5c28fbfcfc" providerId="ADAL" clId="{4DEB8D69-A9B6-44DE-9002-D2623F4347D9}" dt="2024-01-24T16:08:21.095" v="0" actId="2696"/>
        <pc:sldMkLst>
          <pc:docMk/>
          <pc:sldMk cId="3843106006" sldId="342"/>
        </pc:sldMkLst>
      </pc:sldChg>
      <pc:sldChg chg="addSp delSp modSp mod modAnim">
        <pc:chgData name="Rosa María Cabrera Corchos" userId="f1659fda-de31-4a64-8d16-4a5c28fbfcfc" providerId="ADAL" clId="{4DEB8D69-A9B6-44DE-9002-D2623F4347D9}" dt="2024-01-24T16:32:40.521" v="30"/>
        <pc:sldMkLst>
          <pc:docMk/>
          <pc:sldMk cId="2902783971" sldId="369"/>
        </pc:sldMkLst>
      </pc:sldChg>
      <pc:sldChg chg="del">
        <pc:chgData name="Rosa María Cabrera Corchos" userId="f1659fda-de31-4a64-8d16-4a5c28fbfcfc" providerId="ADAL" clId="{4DEB8D69-A9B6-44DE-9002-D2623F4347D9}" dt="2024-01-24T16:09:28.487" v="20" actId="2696"/>
        <pc:sldMkLst>
          <pc:docMk/>
          <pc:sldMk cId="3606291980" sldId="611"/>
        </pc:sldMkLst>
      </pc:sldChg>
      <pc:sldChg chg="addSp delSp modSp mod modAnim">
        <pc:chgData name="Rosa María Cabrera Corchos" userId="f1659fda-de31-4a64-8d16-4a5c28fbfcfc" providerId="ADAL" clId="{4DEB8D69-A9B6-44DE-9002-D2623F4347D9}" dt="2024-01-24T16:32:48.921" v="32"/>
        <pc:sldMkLst>
          <pc:docMk/>
          <pc:sldMk cId="1595645120" sldId="612"/>
        </pc:sldMkLst>
      </pc:sldChg>
      <pc:sldChg chg="addSp delSp modSp mod modAnim">
        <pc:chgData name="Rosa María Cabrera Corchos" userId="f1659fda-de31-4a64-8d16-4a5c28fbfcfc" providerId="ADAL" clId="{4DEB8D69-A9B6-44DE-9002-D2623F4347D9}" dt="2024-01-24T16:32:56.527" v="34"/>
        <pc:sldMkLst>
          <pc:docMk/>
          <pc:sldMk cId="2520772602" sldId="613"/>
        </pc:sldMkLst>
      </pc:sldChg>
      <pc:sldChg chg="addSp delSp modSp mod modAnim">
        <pc:chgData name="Rosa María Cabrera Corchos" userId="f1659fda-de31-4a64-8d16-4a5c28fbfcfc" providerId="ADAL" clId="{4DEB8D69-A9B6-44DE-9002-D2623F4347D9}" dt="2024-01-24T16:33:12.976" v="38"/>
        <pc:sldMkLst>
          <pc:docMk/>
          <pc:sldMk cId="344618416" sldId="614"/>
        </pc:sldMkLst>
      </pc:sldChg>
      <pc:sldChg chg="addSp delSp modSp mod modAnim">
        <pc:chgData name="Rosa María Cabrera Corchos" userId="f1659fda-de31-4a64-8d16-4a5c28fbfcfc" providerId="ADAL" clId="{4DEB8D69-A9B6-44DE-9002-D2623F4347D9}" dt="2024-01-24T16:33:20.555" v="40"/>
        <pc:sldMkLst>
          <pc:docMk/>
          <pc:sldMk cId="3746059480" sldId="616"/>
        </pc:sldMkLst>
      </pc:sldChg>
      <pc:sldChg chg="addSp delSp modSp mod modAnim">
        <pc:chgData name="Rosa María Cabrera Corchos" userId="f1659fda-de31-4a64-8d16-4a5c28fbfcfc" providerId="ADAL" clId="{4DEB8D69-A9B6-44DE-9002-D2623F4347D9}" dt="2024-01-24T16:33:27.142" v="42"/>
        <pc:sldMkLst>
          <pc:docMk/>
          <pc:sldMk cId="2440005854" sldId="617"/>
        </pc:sldMkLst>
      </pc:sldChg>
      <pc:sldChg chg="addSp delSp modSp mod modAnim">
        <pc:chgData name="Rosa María Cabrera Corchos" userId="f1659fda-de31-4a64-8d16-4a5c28fbfcfc" providerId="ADAL" clId="{4DEB8D69-A9B6-44DE-9002-D2623F4347D9}" dt="2024-01-24T16:33:35.241" v="44"/>
        <pc:sldMkLst>
          <pc:docMk/>
          <pc:sldMk cId="380617147" sldId="618"/>
        </pc:sldMkLst>
      </pc:sldChg>
      <pc:sldChg chg="addSp delSp modSp mod modAnim">
        <pc:chgData name="Rosa María Cabrera Corchos" userId="f1659fda-de31-4a64-8d16-4a5c28fbfcfc" providerId="ADAL" clId="{4DEB8D69-A9B6-44DE-9002-D2623F4347D9}" dt="2024-01-24T16:33:44.696" v="46"/>
        <pc:sldMkLst>
          <pc:docMk/>
          <pc:sldMk cId="3544287085" sldId="620"/>
        </pc:sldMkLst>
      </pc:sldChg>
      <pc:sldChg chg="addSp delSp modSp mod modAnim">
        <pc:chgData name="Rosa María Cabrera Corchos" userId="f1659fda-de31-4a64-8d16-4a5c28fbfcfc" providerId="ADAL" clId="{4DEB8D69-A9B6-44DE-9002-D2623F4347D9}" dt="2024-01-24T16:33:03.517" v="36"/>
        <pc:sldMkLst>
          <pc:docMk/>
          <pc:sldMk cId="2441339843" sldId="630"/>
        </pc:sldMkLst>
      </pc:sldChg>
      <pc:sldChg chg="del">
        <pc:chgData name="Rosa María Cabrera Corchos" userId="f1659fda-de31-4a64-8d16-4a5c28fbfcfc" providerId="ADAL" clId="{4DEB8D69-A9B6-44DE-9002-D2623F4347D9}" dt="2024-01-24T16:09:28.487" v="20" actId="2696"/>
        <pc:sldMkLst>
          <pc:docMk/>
          <pc:sldMk cId="4249572832" sldId="645"/>
        </pc:sldMkLst>
      </pc:sldChg>
      <pc:sldChg chg="del">
        <pc:chgData name="Rosa María Cabrera Corchos" userId="f1659fda-de31-4a64-8d16-4a5c28fbfcfc" providerId="ADAL" clId="{4DEB8D69-A9B6-44DE-9002-D2623F4347D9}" dt="2024-01-24T16:09:28.487" v="20" actId="2696"/>
        <pc:sldMkLst>
          <pc:docMk/>
          <pc:sldMk cId="883172147" sldId="647"/>
        </pc:sldMkLst>
      </pc:sldChg>
      <pc:sldChg chg="del">
        <pc:chgData name="Rosa María Cabrera Corchos" userId="f1659fda-de31-4a64-8d16-4a5c28fbfcfc" providerId="ADAL" clId="{4DEB8D69-A9B6-44DE-9002-D2623F4347D9}" dt="2024-01-24T16:09:28.487" v="20" actId="2696"/>
        <pc:sldMkLst>
          <pc:docMk/>
          <pc:sldMk cId="3679213256" sldId="648"/>
        </pc:sldMkLst>
      </pc:sldChg>
      <pc:sldChg chg="modSp modAnim">
        <pc:chgData name="Rosa María Cabrera Corchos" userId="f1659fda-de31-4a64-8d16-4a5c28fbfcfc" providerId="ADAL" clId="{4DEB8D69-A9B6-44DE-9002-D2623F4347D9}" dt="2024-01-24T16:08:50.843" v="19" actId="20577"/>
        <pc:sldMkLst>
          <pc:docMk/>
          <pc:sldMk cId="773348093" sldId="660"/>
        </pc:sldMkLst>
      </pc:sldChg>
      <pc:sldMasterChg chg="del delSldLayout">
        <pc:chgData name="Rosa María Cabrera Corchos" userId="f1659fda-de31-4a64-8d16-4a5c28fbfcfc" providerId="ADAL" clId="{4DEB8D69-A9B6-44DE-9002-D2623F4347D9}" dt="2024-01-24T16:09:28.487" v="20" actId="2696"/>
        <pc:sldMasterMkLst>
          <pc:docMk/>
          <pc:sldMasterMk cId="1413050946" sldId="2147483660"/>
        </pc:sldMasterMkLst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3172998533" sldId="2147483661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2821338954" sldId="2147483662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4242135833" sldId="2147483663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555322376" sldId="2147483664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1807452158" sldId="2147483665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3376925435" sldId="2147483666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1812443531" sldId="2147483667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225876406" sldId="2147483668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3706440247" sldId="2147483669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1059643460" sldId="2147483670"/>
          </pc:sldLayoutMkLst>
        </pc:sldLayoutChg>
        <pc:sldLayoutChg chg="del">
          <pc:chgData name="Rosa María Cabrera Corchos" userId="f1659fda-de31-4a64-8d16-4a5c28fbfcfc" providerId="ADAL" clId="{4DEB8D69-A9B6-44DE-9002-D2623F4347D9}" dt="2024-01-24T16:09:28.487" v="20" actId="2696"/>
          <pc:sldLayoutMkLst>
            <pc:docMk/>
            <pc:sldMasterMk cId="1413050946" sldId="2147483660"/>
            <pc:sldLayoutMk cId="1628315166" sldId="2147483671"/>
          </pc:sldLayoutMkLst>
        </pc:sldLayoutChg>
      </pc:sldMasterChg>
    </pc:docChg>
  </pc:docChgLst>
  <pc:docChgLst>
    <pc:chgData name="Rosa María Cabrera Corchos" userId="f1659fda-de31-4a64-8d16-4a5c28fbfcfc" providerId="ADAL" clId="{623B485E-8D89-4991-827C-7349E0AA2D14}"/>
    <pc:docChg chg="delSld">
      <pc:chgData name="Rosa María Cabrera Corchos" userId="f1659fda-de31-4a64-8d16-4a5c28fbfcfc" providerId="ADAL" clId="{623B485E-8D89-4991-827C-7349E0AA2D14}" dt="2023-01-30T21:41:41.703" v="0" actId="2696"/>
      <pc:docMkLst>
        <pc:docMk/>
      </pc:docMkLst>
      <pc:sldChg chg="del">
        <pc:chgData name="Rosa María Cabrera Corchos" userId="f1659fda-de31-4a64-8d16-4a5c28fbfcfc" providerId="ADAL" clId="{623B485E-8D89-4991-827C-7349E0AA2D14}" dt="2023-01-30T21:41:41.703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623B485E-8D89-4991-827C-7349E0AA2D14}" dt="2023-01-30T21:41:41.703" v="0" actId="2696"/>
        <pc:sldMkLst>
          <pc:docMk/>
          <pc:sldMk cId="850449991" sldId="606"/>
        </pc:sldMkLst>
      </pc:sldChg>
    </pc:docChg>
  </pc:docChgLst>
  <pc:docChgLst>
    <pc:chgData name="Lylia Boukelmoune Martí" userId="e299aa62-65b1-407e-8156-45aa4a7d9d94" providerId="ADAL" clId="{9F69E69E-00D6-41E6-80B2-24B8B8907C7B}"/>
    <pc:docChg chg="modSld">
      <pc:chgData name="Lylia Boukelmoune Martí" userId="e299aa62-65b1-407e-8156-45aa4a7d9d94" providerId="ADAL" clId="{9F69E69E-00D6-41E6-80B2-24B8B8907C7B}" dt="2025-02-11T10:40:20.202" v="2" actId="20577"/>
      <pc:docMkLst>
        <pc:docMk/>
      </pc:docMkLst>
      <pc:sldChg chg="modSp mod">
        <pc:chgData name="Lylia Boukelmoune Martí" userId="e299aa62-65b1-407e-8156-45aa4a7d9d94" providerId="ADAL" clId="{9F69E69E-00D6-41E6-80B2-24B8B8907C7B}" dt="2025-02-11T10:40:20.202" v="2" actId="20577"/>
        <pc:sldMkLst>
          <pc:docMk/>
          <pc:sldMk cId="2643353128" sldId="673"/>
        </pc:sldMkLst>
        <pc:spChg chg="mod">
          <ac:chgData name="Lylia Boukelmoune Martí" userId="e299aa62-65b1-407e-8156-45aa4a7d9d94" providerId="ADAL" clId="{9F69E69E-00D6-41E6-80B2-24B8B8907C7B}" dt="2025-02-11T10:40:20.202" v="2" actId="20577"/>
          <ac:spMkLst>
            <pc:docMk/>
            <pc:sldMk cId="2643353128" sldId="673"/>
            <ac:spMk id="36" creationId="{00000000-0000-0000-0000-000000000000}"/>
          </ac:spMkLst>
        </pc:spChg>
      </pc:sldChg>
    </pc:docChg>
  </pc:docChgLst>
  <pc:docChgLst>
    <pc:chgData name="Rosa María Cabrera Corchos" userId="f1659fda-de31-4a64-8d16-4a5c28fbfcfc" providerId="ADAL" clId="{B886A706-EDF2-484D-9597-024E15D0FA8F}"/>
    <pc:docChg chg="modSld">
      <pc:chgData name="Rosa María Cabrera Corchos" userId="f1659fda-de31-4a64-8d16-4a5c28fbfcfc" providerId="ADAL" clId="{B886A706-EDF2-484D-9597-024E15D0FA8F}" dt="2023-01-12T11:54:20.535" v="41" actId="20577"/>
      <pc:docMkLst>
        <pc:docMk/>
      </pc:docMkLst>
      <pc:sldChg chg="modSp mod">
        <pc:chgData name="Rosa María Cabrera Corchos" userId="f1659fda-de31-4a64-8d16-4a5c28fbfcfc" providerId="ADAL" clId="{B886A706-EDF2-484D-9597-024E15D0FA8F}" dt="2023-01-12T11:54:20.535" v="41" actId="20577"/>
        <pc:sldMkLst>
          <pc:docMk/>
          <pc:sldMk cId="3746059480" sldId="616"/>
        </pc:sldMkLst>
      </pc:sldChg>
    </pc:docChg>
  </pc:docChgLst>
  <pc:docChgLst>
    <pc:chgData name="Neus Murcia Sadurní" userId="2c674b4e-4ed0-4f71-9773-0e903b570d67" providerId="ADAL" clId="{B4602795-9229-45CD-A3EF-280BC15475E7}"/>
    <pc:docChg chg="delSld">
      <pc:chgData name="Neus Murcia Sadurní" userId="2c674b4e-4ed0-4f71-9773-0e903b570d67" providerId="ADAL" clId="{B4602795-9229-45CD-A3EF-280BC15475E7}" dt="2022-01-15T10:17:19.663" v="1" actId="2696"/>
      <pc:docMkLst>
        <pc:docMk/>
      </pc:docMkLst>
      <pc:sldChg chg="del">
        <pc:chgData name="Neus Murcia Sadurní" userId="2c674b4e-4ed0-4f71-9773-0e903b570d67" providerId="ADAL" clId="{B4602795-9229-45CD-A3EF-280BC15475E7}" dt="2022-01-15T10:17:19.663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B4602795-9229-45CD-A3EF-280BC15475E7}" dt="2022-01-15T10:16:45.221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B4602795-9229-45CD-A3EF-280BC15475E7}" dt="2022-01-15T10:17:19.663" v="1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B4602795-9229-45CD-A3EF-280BC15475E7}" dt="2022-01-15T10:16:45.221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B4602795-9229-45CD-A3EF-280BC15475E7}" dt="2022-01-15T10:16:45.221" v="0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B4602795-9229-45CD-A3EF-280BC15475E7}" dt="2022-01-15T10:17:19.663" v="1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B4602795-9229-45CD-A3EF-280BC15475E7}" dt="2022-01-15T10:17:19.663" v="1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B4602795-9229-45CD-A3EF-280BC15475E7}" dt="2022-01-15T10:16:45.221" v="0" actId="2696"/>
        <pc:sldMkLst>
          <pc:docMk/>
          <pc:sldMk cId="2720126458" sldId="631"/>
        </pc:sldMkLst>
      </pc:sldChg>
    </pc:docChg>
  </pc:docChgLst>
  <pc:docChgLst>
    <pc:chgData name="Abril Sitjas i Fuentes" userId="b66e3df8-7e84-4501-ad52-709c67e0b8e5" providerId="ADAL" clId="{DDF2B6D0-6A79-48CD-9E23-8E3D4B2A9759}"/>
    <pc:docChg chg="undo custSel delSld modSld">
      <pc:chgData name="Abril Sitjas i Fuentes" userId="b66e3df8-7e84-4501-ad52-709c67e0b8e5" providerId="ADAL" clId="{DDF2B6D0-6A79-48CD-9E23-8E3D4B2A9759}" dt="2025-03-26T10:16:04.429" v="54" actId="2696"/>
      <pc:docMkLst>
        <pc:docMk/>
      </pc:docMkLst>
      <pc:sldChg chg="addSp delSp modSp mod delAnim modAnim">
        <pc:chgData name="Abril Sitjas i Fuentes" userId="b66e3df8-7e84-4501-ad52-709c67e0b8e5" providerId="ADAL" clId="{DDF2B6D0-6A79-48CD-9E23-8E3D4B2A9759}" dt="2025-03-26T10:15:53.614" v="52"/>
        <pc:sldMkLst>
          <pc:docMk/>
          <pc:sldMk cId="1595645120" sldId="612"/>
        </pc:sldMkLst>
        <pc:spChg chg="mod">
          <ac:chgData name="Abril Sitjas i Fuentes" userId="b66e3df8-7e84-4501-ad52-709c67e0b8e5" providerId="ADAL" clId="{DDF2B6D0-6A79-48CD-9E23-8E3D4B2A9759}" dt="2025-03-26T10:13:10.044" v="1"/>
          <ac:spMkLst>
            <pc:docMk/>
            <pc:sldMk cId="1595645120" sldId="612"/>
            <ac:spMk id="5" creationId="{6582EE63-A018-5FC6-374D-B74C1301613D}"/>
          </ac:spMkLst>
        </pc:spChg>
        <pc:spChg chg="mod">
          <ac:chgData name="Abril Sitjas i Fuentes" userId="b66e3df8-7e84-4501-ad52-709c67e0b8e5" providerId="ADAL" clId="{DDF2B6D0-6A79-48CD-9E23-8E3D4B2A9759}" dt="2025-03-26T10:15:43.533" v="51" actId="1036"/>
          <ac:spMkLst>
            <pc:docMk/>
            <pc:sldMk cId="1595645120" sldId="612"/>
            <ac:spMk id="8" creationId="{9B3AD87D-98DD-4BA7-A500-D070B07B7AE7}"/>
          </ac:spMkLst>
        </pc:spChg>
        <pc:spChg chg="mod">
          <ac:chgData name="Abril Sitjas i Fuentes" userId="b66e3df8-7e84-4501-ad52-709c67e0b8e5" providerId="ADAL" clId="{DDF2B6D0-6A79-48CD-9E23-8E3D4B2A9759}" dt="2025-03-26T10:13:19.096" v="4"/>
          <ac:spMkLst>
            <pc:docMk/>
            <pc:sldMk cId="1595645120" sldId="612"/>
            <ac:spMk id="10" creationId="{72F9398F-9BB4-52F5-939E-2BC6B173FEAF}"/>
          </ac:spMkLst>
        </pc:spChg>
        <pc:spChg chg="add del mod">
          <ac:chgData name="Abril Sitjas i Fuentes" userId="b66e3df8-7e84-4501-ad52-709c67e0b8e5" providerId="ADAL" clId="{DDF2B6D0-6A79-48CD-9E23-8E3D4B2A9759}" dt="2025-03-26T10:14:51.885" v="32" actId="478"/>
          <ac:spMkLst>
            <pc:docMk/>
            <pc:sldMk cId="1595645120" sldId="612"/>
            <ac:spMk id="16" creationId="{DCFD9866-3E3F-F71B-A041-3C7D9094803F}"/>
          </ac:spMkLst>
        </pc:spChg>
        <pc:spChg chg="mod">
          <ac:chgData name="Abril Sitjas i Fuentes" userId="b66e3df8-7e84-4501-ad52-709c67e0b8e5" providerId="ADAL" clId="{DDF2B6D0-6A79-48CD-9E23-8E3D4B2A9759}" dt="2025-03-26T10:15:53.614" v="52"/>
          <ac:spMkLst>
            <pc:docMk/>
            <pc:sldMk cId="1595645120" sldId="612"/>
            <ac:spMk id="19" creationId="{F2672C1A-1048-A3E1-9102-8781C1FB40F2}"/>
          </ac:spMkLst>
        </pc:spChg>
        <pc:grpChg chg="add mod">
          <ac:chgData name="Abril Sitjas i Fuentes" userId="b66e3df8-7e84-4501-ad52-709c67e0b8e5" providerId="ADAL" clId="{DDF2B6D0-6A79-48CD-9E23-8E3D4B2A9759}" dt="2025-03-26T10:13:10.044" v="1"/>
          <ac:grpSpMkLst>
            <pc:docMk/>
            <pc:sldMk cId="1595645120" sldId="612"/>
            <ac:grpSpMk id="4" creationId="{5A63B68E-81B7-3DDB-997D-F2AAE891D0CD}"/>
          </ac:grpSpMkLst>
        </pc:grpChg>
        <pc:grpChg chg="add mod">
          <ac:chgData name="Abril Sitjas i Fuentes" userId="b66e3df8-7e84-4501-ad52-709c67e0b8e5" providerId="ADAL" clId="{DDF2B6D0-6A79-48CD-9E23-8E3D4B2A9759}" dt="2025-03-26T10:13:19.096" v="4"/>
          <ac:grpSpMkLst>
            <pc:docMk/>
            <pc:sldMk cId="1595645120" sldId="612"/>
            <ac:grpSpMk id="7" creationId="{0A675999-AF53-D1B7-34D6-CFDC4B9FA446}"/>
          </ac:grpSpMkLst>
        </pc:grpChg>
        <pc:grpChg chg="add mod">
          <ac:chgData name="Abril Sitjas i Fuentes" userId="b66e3df8-7e84-4501-ad52-709c67e0b8e5" providerId="ADAL" clId="{DDF2B6D0-6A79-48CD-9E23-8E3D4B2A9759}" dt="2025-03-26T10:15:53.614" v="52"/>
          <ac:grpSpMkLst>
            <pc:docMk/>
            <pc:sldMk cId="1595645120" sldId="612"/>
            <ac:grpSpMk id="18" creationId="{BE93FB19-36FA-007D-E064-E88585894149}"/>
          </ac:grpSpMkLst>
        </pc:grpChg>
        <pc:picChg chg="mod">
          <ac:chgData name="Abril Sitjas i Fuentes" userId="b66e3df8-7e84-4501-ad52-709c67e0b8e5" providerId="ADAL" clId="{DDF2B6D0-6A79-48CD-9E23-8E3D4B2A9759}" dt="2025-03-26T10:13:10.044" v="1"/>
          <ac:picMkLst>
            <pc:docMk/>
            <pc:sldMk cId="1595645120" sldId="612"/>
            <ac:picMk id="6" creationId="{4F9E4E5B-04F7-17EC-E186-FA6293EE5CEF}"/>
          </ac:picMkLst>
        </pc:picChg>
        <pc:picChg chg="del mod">
          <ac:chgData name="Abril Sitjas i Fuentes" userId="b66e3df8-7e84-4501-ad52-709c67e0b8e5" providerId="ADAL" clId="{DDF2B6D0-6A79-48CD-9E23-8E3D4B2A9759}" dt="2025-03-26T10:14:11.282" v="16" actId="21"/>
          <ac:picMkLst>
            <pc:docMk/>
            <pc:sldMk cId="1595645120" sldId="612"/>
            <ac:picMk id="11" creationId="{89C7BC06-CD60-459C-B6CD-B9816474BC7F}"/>
          </ac:picMkLst>
        </pc:picChg>
        <pc:picChg chg="mod">
          <ac:chgData name="Abril Sitjas i Fuentes" userId="b66e3df8-7e84-4501-ad52-709c67e0b8e5" providerId="ADAL" clId="{DDF2B6D0-6A79-48CD-9E23-8E3D4B2A9759}" dt="2025-03-26T10:13:19.096" v="4"/>
          <ac:picMkLst>
            <pc:docMk/>
            <pc:sldMk cId="1595645120" sldId="612"/>
            <ac:picMk id="12" creationId="{E4521BBB-93C1-4B57-017A-34A40DAA6640}"/>
          </ac:picMkLst>
        </pc:picChg>
        <pc:picChg chg="add del mod">
          <ac:chgData name="Abril Sitjas i Fuentes" userId="b66e3df8-7e84-4501-ad52-709c67e0b8e5" providerId="ADAL" clId="{DDF2B6D0-6A79-48CD-9E23-8E3D4B2A9759}" dt="2025-03-26T10:14:54" v="33" actId="478"/>
          <ac:picMkLst>
            <pc:docMk/>
            <pc:sldMk cId="1595645120" sldId="612"/>
            <ac:picMk id="14" creationId="{89C7BC06-CD60-459C-B6CD-B9816474BC7F}"/>
          </ac:picMkLst>
        </pc:picChg>
        <pc:picChg chg="add mod">
          <ac:chgData name="Abril Sitjas i Fuentes" userId="b66e3df8-7e84-4501-ad52-709c67e0b8e5" providerId="ADAL" clId="{DDF2B6D0-6A79-48CD-9E23-8E3D4B2A9759}" dt="2025-03-26T10:14:26.799" v="23" actId="1076"/>
          <ac:picMkLst>
            <pc:docMk/>
            <pc:sldMk cId="1595645120" sldId="612"/>
            <ac:picMk id="15" creationId="{EE952D75-A50E-A830-769E-7323C415C9EB}"/>
          </ac:picMkLst>
        </pc:picChg>
        <pc:picChg chg="add del mod">
          <ac:chgData name="Abril Sitjas i Fuentes" userId="b66e3df8-7e84-4501-ad52-709c67e0b8e5" providerId="ADAL" clId="{DDF2B6D0-6A79-48CD-9E23-8E3D4B2A9759}" dt="2025-03-26T10:15:21.910" v="35" actId="478"/>
          <ac:picMkLst>
            <pc:docMk/>
            <pc:sldMk cId="1595645120" sldId="612"/>
            <ac:picMk id="17" creationId="{6BC11446-EB44-B762-FDED-7A4D99513160}"/>
          </ac:picMkLst>
        </pc:picChg>
        <pc:picChg chg="mod">
          <ac:chgData name="Abril Sitjas i Fuentes" userId="b66e3df8-7e84-4501-ad52-709c67e0b8e5" providerId="ADAL" clId="{DDF2B6D0-6A79-48CD-9E23-8E3D4B2A9759}" dt="2025-03-26T10:15:53.614" v="52"/>
          <ac:picMkLst>
            <pc:docMk/>
            <pc:sldMk cId="1595645120" sldId="612"/>
            <ac:picMk id="20" creationId="{29AA62F7-44A1-3557-2C85-FA0D7E843734}"/>
          </ac:picMkLst>
        </pc:picChg>
      </pc:sldChg>
      <pc:sldChg chg="addSp delSp del mod">
        <pc:chgData name="Abril Sitjas i Fuentes" userId="b66e3df8-7e84-4501-ad52-709c67e0b8e5" providerId="ADAL" clId="{DDF2B6D0-6A79-48CD-9E23-8E3D4B2A9759}" dt="2025-03-26T10:15:58.676" v="53" actId="2696"/>
        <pc:sldMkLst>
          <pc:docMk/>
          <pc:sldMk cId="2520772602" sldId="613"/>
        </pc:sldMkLst>
        <pc:grpChg chg="add del">
          <ac:chgData name="Abril Sitjas i Fuentes" userId="b66e3df8-7e84-4501-ad52-709c67e0b8e5" providerId="ADAL" clId="{DDF2B6D0-6A79-48CD-9E23-8E3D4B2A9759}" dt="2025-03-26T10:13:24.890" v="7" actId="21"/>
          <ac:grpSpMkLst>
            <pc:docMk/>
            <pc:sldMk cId="2520772602" sldId="613"/>
            <ac:grpSpMk id="4" creationId="{5A63B68E-81B7-3DDB-997D-F2AAE891D0CD}"/>
          </ac:grpSpMkLst>
        </pc:grpChg>
      </pc:sldChg>
      <pc:sldChg chg="del">
        <pc:chgData name="Abril Sitjas i Fuentes" userId="b66e3df8-7e84-4501-ad52-709c67e0b8e5" providerId="ADAL" clId="{DDF2B6D0-6A79-48CD-9E23-8E3D4B2A9759}" dt="2025-03-26T10:16:04.429" v="54" actId="2696"/>
        <pc:sldMkLst>
          <pc:docMk/>
          <pc:sldMk cId="2441339843" sldId="630"/>
        </pc:sldMkLst>
      </pc:sldChg>
    </pc:docChg>
  </pc:docChgLst>
  <pc:docChgLst>
    <pc:chgData name="Abril Sitjas i Fuentes" userId="b66e3df8-7e84-4501-ad52-709c67e0b8e5" providerId="ADAL" clId="{E17E00B3-9569-42F4-9915-4860B247EF7D}"/>
    <pc:docChg chg="undo redo custSel addSld delSld modSld delMainMaster">
      <pc:chgData name="Abril Sitjas i Fuentes" userId="b66e3df8-7e84-4501-ad52-709c67e0b8e5" providerId="ADAL" clId="{E17E00B3-9569-42F4-9915-4860B247EF7D}" dt="2024-11-28T12:17:20.724" v="125" actId="207"/>
      <pc:docMkLst>
        <pc:docMk/>
      </pc:docMkLst>
      <pc:sldChg chg="add">
        <pc:chgData name="Abril Sitjas i Fuentes" userId="b66e3df8-7e84-4501-ad52-709c67e0b8e5" providerId="ADAL" clId="{E17E00B3-9569-42F4-9915-4860B247EF7D}" dt="2024-11-28T11:52:43.688" v="116"/>
        <pc:sldMkLst>
          <pc:docMk/>
          <pc:sldMk cId="886091329" sldId="291"/>
        </pc:sldMkLst>
      </pc:sldChg>
      <pc:sldChg chg="del">
        <pc:chgData name="Abril Sitjas i Fuentes" userId="b66e3df8-7e84-4501-ad52-709c67e0b8e5" providerId="ADAL" clId="{E17E00B3-9569-42F4-9915-4860B247EF7D}" dt="2024-11-28T11:46:06.847" v="80" actId="2696"/>
        <pc:sldMkLst>
          <pc:docMk/>
          <pc:sldMk cId="2985893853" sldId="308"/>
        </pc:sldMkLst>
      </pc:sldChg>
      <pc:sldChg chg="add del">
        <pc:chgData name="Abril Sitjas i Fuentes" userId="b66e3df8-7e84-4501-ad52-709c67e0b8e5" providerId="ADAL" clId="{E17E00B3-9569-42F4-9915-4860B247EF7D}" dt="2024-11-28T11:47:05.028" v="90"/>
        <pc:sldMkLst>
          <pc:docMk/>
          <pc:sldMk cId="1642399041" sldId="324"/>
        </pc:sldMkLst>
      </pc:sldChg>
      <pc:sldChg chg="del">
        <pc:chgData name="Abril Sitjas i Fuentes" userId="b66e3df8-7e84-4501-ad52-709c67e0b8e5" providerId="ADAL" clId="{E17E00B3-9569-42F4-9915-4860B247EF7D}" dt="2024-11-28T11:45:37.414" v="78" actId="2696"/>
        <pc:sldMkLst>
          <pc:docMk/>
          <pc:sldMk cId="4242988088" sldId="336"/>
        </pc:sldMkLst>
      </pc:sldChg>
      <pc:sldChg chg="modSp mod">
        <pc:chgData name="Abril Sitjas i Fuentes" userId="b66e3df8-7e84-4501-ad52-709c67e0b8e5" providerId="ADAL" clId="{E17E00B3-9569-42F4-9915-4860B247EF7D}" dt="2024-11-28T11:46:54.034" v="89" actId="207"/>
        <pc:sldMkLst>
          <pc:docMk/>
          <pc:sldMk cId="2902783971" sldId="369"/>
        </pc:sldMkLst>
      </pc:sldChg>
      <pc:sldChg chg="del">
        <pc:chgData name="Abril Sitjas i Fuentes" userId="b66e3df8-7e84-4501-ad52-709c67e0b8e5" providerId="ADAL" clId="{E17E00B3-9569-42F4-9915-4860B247EF7D}" dt="2024-11-28T11:53:06.126" v="119" actId="2696"/>
        <pc:sldMkLst>
          <pc:docMk/>
          <pc:sldMk cId="367222070" sldId="605"/>
        </pc:sldMkLst>
      </pc:sldChg>
      <pc:sldChg chg="modSp del mod">
        <pc:chgData name="Abril Sitjas i Fuentes" userId="b66e3df8-7e84-4501-ad52-709c67e0b8e5" providerId="ADAL" clId="{E17E00B3-9569-42F4-9915-4860B247EF7D}" dt="2024-11-28T11:53:38.038" v="120" actId="2696"/>
        <pc:sldMkLst>
          <pc:docMk/>
          <pc:sldMk cId="1883697652" sldId="607"/>
        </pc:sldMkLst>
      </pc:sldChg>
      <pc:sldChg chg="del">
        <pc:chgData name="Abril Sitjas i Fuentes" userId="b66e3df8-7e84-4501-ad52-709c67e0b8e5" providerId="ADAL" clId="{E17E00B3-9569-42F4-9915-4860B247EF7D}" dt="2024-11-28T11:53:38.038" v="120" actId="2696"/>
        <pc:sldMkLst>
          <pc:docMk/>
          <pc:sldMk cId="2080844025" sldId="611"/>
        </pc:sldMkLst>
      </pc:sldChg>
      <pc:sldChg chg="modSp mod">
        <pc:chgData name="Abril Sitjas i Fuentes" userId="b66e3df8-7e84-4501-ad52-709c67e0b8e5" providerId="ADAL" clId="{E17E00B3-9569-42F4-9915-4860B247EF7D}" dt="2024-11-28T11:47:42.139" v="95" actId="14826"/>
        <pc:sldMkLst>
          <pc:docMk/>
          <pc:sldMk cId="1595645120" sldId="612"/>
        </pc:sldMkLst>
      </pc:sldChg>
      <pc:sldChg chg="modSp mod">
        <pc:chgData name="Abril Sitjas i Fuentes" userId="b66e3df8-7e84-4501-ad52-709c67e0b8e5" providerId="ADAL" clId="{E17E00B3-9569-42F4-9915-4860B247EF7D}" dt="2024-11-28T11:47:56.089" v="97" actId="14826"/>
        <pc:sldMkLst>
          <pc:docMk/>
          <pc:sldMk cId="2520772602" sldId="613"/>
        </pc:sldMkLst>
      </pc:sldChg>
      <pc:sldChg chg="modSp mod">
        <pc:chgData name="Abril Sitjas i Fuentes" userId="b66e3df8-7e84-4501-ad52-709c67e0b8e5" providerId="ADAL" clId="{E17E00B3-9569-42F4-9915-4860B247EF7D}" dt="2024-11-28T11:48:51.571" v="101" actId="14826"/>
        <pc:sldMkLst>
          <pc:docMk/>
          <pc:sldMk cId="344618416" sldId="614"/>
        </pc:sldMkLst>
      </pc:sldChg>
      <pc:sldChg chg="modSp mod">
        <pc:chgData name="Abril Sitjas i Fuentes" userId="b66e3df8-7e84-4501-ad52-709c67e0b8e5" providerId="ADAL" clId="{E17E00B3-9569-42F4-9915-4860B247EF7D}" dt="2024-11-28T11:49:01.247" v="103" actId="14826"/>
        <pc:sldMkLst>
          <pc:docMk/>
          <pc:sldMk cId="3746059480" sldId="616"/>
        </pc:sldMkLst>
      </pc:sldChg>
      <pc:sldChg chg="modSp mod">
        <pc:chgData name="Abril Sitjas i Fuentes" userId="b66e3df8-7e84-4501-ad52-709c67e0b8e5" providerId="ADAL" clId="{E17E00B3-9569-42F4-9915-4860B247EF7D}" dt="2024-11-28T12:17:20.724" v="125" actId="207"/>
        <pc:sldMkLst>
          <pc:docMk/>
          <pc:sldMk cId="2440005854" sldId="617"/>
        </pc:sldMkLst>
      </pc:sldChg>
      <pc:sldChg chg="modSp mod">
        <pc:chgData name="Abril Sitjas i Fuentes" userId="b66e3df8-7e84-4501-ad52-709c67e0b8e5" providerId="ADAL" clId="{E17E00B3-9569-42F4-9915-4860B247EF7D}" dt="2024-11-28T11:49:30.201" v="111" actId="14826"/>
        <pc:sldMkLst>
          <pc:docMk/>
          <pc:sldMk cId="380617147" sldId="618"/>
        </pc:sldMkLst>
      </pc:sldChg>
      <pc:sldChg chg="modSp mod">
        <pc:chgData name="Abril Sitjas i Fuentes" userId="b66e3df8-7e84-4501-ad52-709c67e0b8e5" providerId="ADAL" clId="{E17E00B3-9569-42F4-9915-4860B247EF7D}" dt="2024-11-28T11:49:57.257" v="113" actId="14826"/>
        <pc:sldMkLst>
          <pc:docMk/>
          <pc:sldMk cId="3544287085" sldId="620"/>
        </pc:sldMkLst>
      </pc:sldChg>
      <pc:sldChg chg="modSp mod">
        <pc:chgData name="Abril Sitjas i Fuentes" userId="b66e3df8-7e84-4501-ad52-709c67e0b8e5" providerId="ADAL" clId="{E17E00B3-9569-42F4-9915-4860B247EF7D}" dt="2024-11-28T11:48:04.241" v="99" actId="14826"/>
        <pc:sldMkLst>
          <pc:docMk/>
          <pc:sldMk cId="2441339843" sldId="630"/>
        </pc:sldMkLst>
      </pc:sldChg>
      <pc:sldChg chg="del">
        <pc:chgData name="Abril Sitjas i Fuentes" userId="b66e3df8-7e84-4501-ad52-709c67e0b8e5" providerId="ADAL" clId="{E17E00B3-9569-42F4-9915-4860B247EF7D}" dt="2024-11-28T11:53:38.038" v="120" actId="2696"/>
        <pc:sldMkLst>
          <pc:docMk/>
          <pc:sldMk cId="4163575214" sldId="655"/>
        </pc:sldMkLst>
      </pc:sldChg>
      <pc:sldChg chg="del">
        <pc:chgData name="Abril Sitjas i Fuentes" userId="b66e3df8-7e84-4501-ad52-709c67e0b8e5" providerId="ADAL" clId="{E17E00B3-9569-42F4-9915-4860B247EF7D}" dt="2024-11-28T11:52:49.112" v="117" actId="2696"/>
        <pc:sldMkLst>
          <pc:docMk/>
          <pc:sldMk cId="385276344" sldId="656"/>
        </pc:sldMkLst>
      </pc:sldChg>
      <pc:sldChg chg="del">
        <pc:chgData name="Abril Sitjas i Fuentes" userId="b66e3df8-7e84-4501-ad52-709c67e0b8e5" providerId="ADAL" clId="{E17E00B3-9569-42F4-9915-4860B247EF7D}" dt="2024-11-28T11:44:22.072" v="44" actId="2696"/>
        <pc:sldMkLst>
          <pc:docMk/>
          <pc:sldMk cId="773348093" sldId="660"/>
        </pc:sldMkLst>
      </pc:sldChg>
      <pc:sldChg chg="del">
        <pc:chgData name="Abril Sitjas i Fuentes" userId="b66e3df8-7e84-4501-ad52-709c67e0b8e5" providerId="ADAL" clId="{E17E00B3-9569-42F4-9915-4860B247EF7D}" dt="2024-11-28T11:53:38.038" v="120" actId="2696"/>
        <pc:sldMkLst>
          <pc:docMk/>
          <pc:sldMk cId="3679213256" sldId="661"/>
        </pc:sldMkLst>
      </pc:sldChg>
      <pc:sldChg chg="modSp mod">
        <pc:chgData name="Abril Sitjas i Fuentes" userId="b66e3df8-7e84-4501-ad52-709c67e0b8e5" providerId="ADAL" clId="{E17E00B3-9569-42F4-9915-4860B247EF7D}" dt="2024-11-28T11:45:14.736" v="76" actId="962"/>
        <pc:sldMkLst>
          <pc:docMk/>
          <pc:sldMk cId="3435900237" sldId="665"/>
        </pc:sldMkLst>
      </pc:sldChg>
      <pc:sldChg chg="modSp add del mod">
        <pc:chgData name="Abril Sitjas i Fuentes" userId="b66e3df8-7e84-4501-ad52-709c67e0b8e5" providerId="ADAL" clId="{E17E00B3-9569-42F4-9915-4860B247EF7D}" dt="2024-11-28T11:47:08.394" v="91" actId="2696"/>
        <pc:sldMkLst>
          <pc:docMk/>
          <pc:sldMk cId="778492554" sldId="666"/>
        </pc:sldMkLst>
      </pc:sldChg>
      <pc:sldChg chg="add">
        <pc:chgData name="Abril Sitjas i Fuentes" userId="b66e3df8-7e84-4501-ad52-709c67e0b8e5" providerId="ADAL" clId="{E17E00B3-9569-42F4-9915-4860B247EF7D}" dt="2024-11-28T11:45:29.614" v="77"/>
        <pc:sldMkLst>
          <pc:docMk/>
          <pc:sldMk cId="3316851170" sldId="667"/>
        </pc:sldMkLst>
      </pc:sldChg>
      <pc:sldChg chg="add">
        <pc:chgData name="Abril Sitjas i Fuentes" userId="b66e3df8-7e84-4501-ad52-709c67e0b8e5" providerId="ADAL" clId="{E17E00B3-9569-42F4-9915-4860B247EF7D}" dt="2024-11-28T11:46:03.221" v="79"/>
        <pc:sldMkLst>
          <pc:docMk/>
          <pc:sldMk cId="1580692803" sldId="668"/>
        </pc:sldMkLst>
      </pc:sldChg>
      <pc:sldChg chg="add">
        <pc:chgData name="Abril Sitjas i Fuentes" userId="b66e3df8-7e84-4501-ad52-709c67e0b8e5" providerId="ADAL" clId="{E17E00B3-9569-42F4-9915-4860B247EF7D}" dt="2024-11-28T11:53:03.829" v="118"/>
        <pc:sldMkLst>
          <pc:docMk/>
          <pc:sldMk cId="941985961" sldId="669"/>
        </pc:sldMkLst>
      </pc:sldChg>
      <pc:sldMasterChg chg="del delSldLayout">
        <pc:chgData name="Abril Sitjas i Fuentes" userId="b66e3df8-7e84-4501-ad52-709c67e0b8e5" providerId="ADAL" clId="{E17E00B3-9569-42F4-9915-4860B247EF7D}" dt="2024-11-28T11:53:38.038" v="120" actId="2696"/>
        <pc:sldMasterMkLst>
          <pc:docMk/>
          <pc:sldMasterMk cId="160025471" sldId="2147483660"/>
        </pc:sldMasterMkLst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2530968101" sldId="2147483661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3460473185" sldId="2147483662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4026794288" sldId="2147483663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397504090" sldId="2147483664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2024786362" sldId="2147483665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2376539763" sldId="2147483666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2825049237" sldId="2147483667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1766847079" sldId="2147483668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1553269544" sldId="2147483669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2878100926" sldId="2147483670"/>
          </pc:sldLayoutMkLst>
        </pc:sldLayoutChg>
        <pc:sldLayoutChg chg="del">
          <pc:chgData name="Abril Sitjas i Fuentes" userId="b66e3df8-7e84-4501-ad52-709c67e0b8e5" providerId="ADAL" clId="{E17E00B3-9569-42F4-9915-4860B247EF7D}" dt="2024-11-28T11:53:38.038" v="120" actId="2696"/>
          <pc:sldLayoutMkLst>
            <pc:docMk/>
            <pc:sldMasterMk cId="160025471" sldId="2147483660"/>
            <pc:sldLayoutMk cId="2170205797" sldId="2147483671"/>
          </pc:sldLayoutMkLst>
        </pc:sldLayoutChg>
      </pc:sldMasterChg>
    </pc:docChg>
  </pc:docChgLst>
  <pc:docChgLst>
    <pc:chgData name="Neus Murcia Sadurní" userId="S::1567593@uab.cat::2c674b4e-4ed0-4f71-9773-0e903b570d67" providerId="AD" clId="Web-{80AC42D7-2FA3-AAE9-DF23-D427574A5A24}"/>
    <pc:docChg chg="modSld">
      <pc:chgData name="Neus Murcia Sadurní" userId="S::1567593@uab.cat::2c674b4e-4ed0-4f71-9773-0e903b570d67" providerId="AD" clId="Web-{80AC42D7-2FA3-AAE9-DF23-D427574A5A24}" dt="2022-01-18T09:40:14.294" v="0" actId="1076"/>
      <pc:docMkLst>
        <pc:docMk/>
      </pc:docMkLst>
      <pc:sldChg chg="modSp">
        <pc:chgData name="Neus Murcia Sadurní" userId="S::1567593@uab.cat::2c674b4e-4ed0-4f71-9773-0e903b570d67" providerId="AD" clId="Web-{80AC42D7-2FA3-AAE9-DF23-D427574A5A24}" dt="2022-01-18T09:40:14.294" v="0" actId="1076"/>
        <pc:sldMkLst>
          <pc:docMk/>
          <pc:sldMk cId="3843106006" sldId="342"/>
        </pc:sldMkLst>
      </pc:sldChg>
    </pc:docChg>
  </pc:docChgLst>
  <pc:docChgLst>
    <pc:chgData name="Max Aragall Borràs" userId="87e097e4-5d98-43bc-9596-3648e60b41d0" providerId="ADAL" clId="{BB43A96B-DCC1-4F21-914D-1F8033525C3C}"/>
    <pc:docChg chg="addSld delSld modSld">
      <pc:chgData name="Max Aragall Borràs" userId="87e097e4-5d98-43bc-9596-3648e60b41d0" providerId="ADAL" clId="{BB43A96B-DCC1-4F21-914D-1F8033525C3C}" dt="2022-12-12T09:14:08.636" v="11" actId="20577"/>
      <pc:docMkLst>
        <pc:docMk/>
      </pc:docMkLst>
      <pc:sldChg chg="add setBg">
        <pc:chgData name="Max Aragall Borràs" userId="87e097e4-5d98-43bc-9596-3648e60b41d0" providerId="ADAL" clId="{BB43A96B-DCC1-4F21-914D-1F8033525C3C}" dt="2022-12-12T09:09:56.203" v="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BB43A96B-DCC1-4F21-914D-1F8033525C3C}" dt="2022-12-12T09:09:24.513" v="1"/>
        <pc:sldMkLst>
          <pc:docMk/>
          <pc:sldMk cId="2985893853" sldId="308"/>
        </pc:sldMkLst>
      </pc:sldChg>
      <pc:sldChg chg="add del">
        <pc:chgData name="Max Aragall Borràs" userId="87e097e4-5d98-43bc-9596-3648e60b41d0" providerId="ADAL" clId="{BB43A96B-DCC1-4F21-914D-1F8033525C3C}" dt="2022-12-12T09:09:24.513" v="1"/>
        <pc:sldMkLst>
          <pc:docMk/>
          <pc:sldMk cId="1809974266" sldId="318"/>
        </pc:sldMkLst>
      </pc:sldChg>
      <pc:sldChg chg="add del">
        <pc:chgData name="Max Aragall Borràs" userId="87e097e4-5d98-43bc-9596-3648e60b41d0" providerId="ADAL" clId="{BB43A96B-DCC1-4F21-914D-1F8033525C3C}" dt="2022-12-12T09:09:24.513" v="1"/>
        <pc:sldMkLst>
          <pc:docMk/>
          <pc:sldMk cId="4242988088" sldId="336"/>
        </pc:sldMkLst>
      </pc:sldChg>
      <pc:sldChg chg="add">
        <pc:chgData name="Max Aragall Borràs" userId="87e097e4-5d98-43bc-9596-3648e60b41d0" providerId="ADAL" clId="{BB43A96B-DCC1-4F21-914D-1F8033525C3C}" dt="2022-12-12T09:09:56.203" v="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BB43A96B-DCC1-4F21-914D-1F8033525C3C}" dt="2022-12-12T09:09:56.203" v="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BB43A96B-DCC1-4F21-914D-1F8033525C3C}" dt="2022-12-12T09:09:40.871" v="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BB43A96B-DCC1-4F21-914D-1F8033525C3C}" dt="2022-12-12T09:09:40.871" v="2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BB43A96B-DCC1-4F21-914D-1F8033525C3C}" dt="2022-12-12T09:09:40.871" v="2" actId="47"/>
        <pc:sldMkLst>
          <pc:docMk/>
          <pc:sldMk cId="2124201775" sldId="609"/>
        </pc:sldMkLst>
      </pc:sldChg>
      <pc:sldChg chg="modSp mod">
        <pc:chgData name="Max Aragall Borràs" userId="87e097e4-5d98-43bc-9596-3648e60b41d0" providerId="ADAL" clId="{BB43A96B-DCC1-4F21-914D-1F8033525C3C}" dt="2022-12-12T09:14:08.636" v="11" actId="20577"/>
        <pc:sldMkLst>
          <pc:docMk/>
          <pc:sldMk cId="1595645120" sldId="612"/>
        </pc:sldMkLst>
      </pc:sldChg>
    </pc:docChg>
  </pc:docChgLst>
  <pc:docChgLst>
    <pc:chgData name="Neus Murcia Sadurní" userId="S::1567593@uab.cat::2c674b4e-4ed0-4f71-9773-0e903b570d67" providerId="AD" clId="Web-{F1E53177-E018-71AA-1035-8F1A90552CBC}"/>
    <pc:docChg chg="modSld">
      <pc:chgData name="Neus Murcia Sadurní" userId="S::1567593@uab.cat::2c674b4e-4ed0-4f71-9773-0e903b570d67" providerId="AD" clId="Web-{F1E53177-E018-71AA-1035-8F1A90552CBC}" dt="2021-11-09T11:21:47.830" v="18" actId="20577"/>
      <pc:docMkLst>
        <pc:docMk/>
      </pc:docMkLst>
      <pc:sldChg chg="modSp">
        <pc:chgData name="Neus Murcia Sadurní" userId="S::1567593@uab.cat::2c674b4e-4ed0-4f71-9773-0e903b570d67" providerId="AD" clId="Web-{F1E53177-E018-71AA-1035-8F1A90552CBC}" dt="2021-11-09T11:21:47.830" v="18" actId="20577"/>
        <pc:sldMkLst>
          <pc:docMk/>
          <pc:sldMk cId="1595645120" sldId="612"/>
        </pc:sldMkLst>
      </pc:sldChg>
    </pc:docChg>
  </pc:docChgLst>
  <pc:docChgLst>
    <pc:chgData name="Rosa María Cabrera Corchos" userId="f1659fda-de31-4a64-8d16-4a5c28fbfcfc" providerId="ADAL" clId="{E575D1DA-770D-4301-8258-2D2FEFE67ED3}"/>
    <pc:docChg chg="custSel delSld modSld">
      <pc:chgData name="Rosa María Cabrera Corchos" userId="f1659fda-de31-4a64-8d16-4a5c28fbfcfc" providerId="ADAL" clId="{E575D1DA-770D-4301-8258-2D2FEFE67ED3}" dt="2022-01-24T12:46:33.985" v="20"/>
      <pc:docMkLst>
        <pc:docMk/>
      </pc:docMkLst>
      <pc:sldChg chg="addSp delSp modSp mod">
        <pc:chgData name="Rosa María Cabrera Corchos" userId="f1659fda-de31-4a64-8d16-4a5c28fbfcfc" providerId="ADAL" clId="{E575D1DA-770D-4301-8258-2D2FEFE67ED3}" dt="2022-01-24T12:45:15.032" v="1"/>
        <pc:sldMkLst>
          <pc:docMk/>
          <pc:sldMk cId="2902783971" sldId="369"/>
        </pc:sldMkLst>
      </pc:sldChg>
      <pc:sldChg chg="addSp delSp modSp mod">
        <pc:chgData name="Rosa María Cabrera Corchos" userId="f1659fda-de31-4a64-8d16-4a5c28fbfcfc" providerId="ADAL" clId="{E575D1DA-770D-4301-8258-2D2FEFE67ED3}" dt="2022-01-24T12:45:25.348" v="3"/>
        <pc:sldMkLst>
          <pc:docMk/>
          <pc:sldMk cId="1595645120" sldId="612"/>
        </pc:sldMkLst>
      </pc:sldChg>
      <pc:sldChg chg="addSp delSp modSp mod">
        <pc:chgData name="Rosa María Cabrera Corchos" userId="f1659fda-de31-4a64-8d16-4a5c28fbfcfc" providerId="ADAL" clId="{E575D1DA-770D-4301-8258-2D2FEFE67ED3}" dt="2022-01-24T12:45:34.492" v="5"/>
        <pc:sldMkLst>
          <pc:docMk/>
          <pc:sldMk cId="2520772602" sldId="613"/>
        </pc:sldMkLst>
      </pc:sldChg>
      <pc:sldChg chg="addSp delSp modSp mod">
        <pc:chgData name="Rosa María Cabrera Corchos" userId="f1659fda-de31-4a64-8d16-4a5c28fbfcfc" providerId="ADAL" clId="{E575D1DA-770D-4301-8258-2D2FEFE67ED3}" dt="2022-01-24T12:46:03.738" v="12"/>
        <pc:sldMkLst>
          <pc:docMk/>
          <pc:sldMk cId="344618416" sldId="614"/>
        </pc:sldMkLst>
      </pc:sldChg>
      <pc:sldChg chg="del">
        <pc:chgData name="Rosa María Cabrera Corchos" userId="f1659fda-de31-4a64-8d16-4a5c28fbfcfc" providerId="ADAL" clId="{E575D1DA-770D-4301-8258-2D2FEFE67ED3}" dt="2022-01-24T12:45:54.705" v="10" actId="47"/>
        <pc:sldMkLst>
          <pc:docMk/>
          <pc:sldMk cId="501066299" sldId="615"/>
        </pc:sldMkLst>
      </pc:sldChg>
      <pc:sldChg chg="addSp delSp modSp mod">
        <pc:chgData name="Rosa María Cabrera Corchos" userId="f1659fda-de31-4a64-8d16-4a5c28fbfcfc" providerId="ADAL" clId="{E575D1DA-770D-4301-8258-2D2FEFE67ED3}" dt="2022-01-24T12:46:10.785" v="14"/>
        <pc:sldMkLst>
          <pc:docMk/>
          <pc:sldMk cId="3746059480" sldId="616"/>
        </pc:sldMkLst>
      </pc:sldChg>
      <pc:sldChg chg="addSp delSp modSp mod">
        <pc:chgData name="Rosa María Cabrera Corchos" userId="f1659fda-de31-4a64-8d16-4a5c28fbfcfc" providerId="ADAL" clId="{E575D1DA-770D-4301-8258-2D2FEFE67ED3}" dt="2022-01-24T12:46:20.135" v="16"/>
        <pc:sldMkLst>
          <pc:docMk/>
          <pc:sldMk cId="2440005854" sldId="617"/>
        </pc:sldMkLst>
      </pc:sldChg>
      <pc:sldChg chg="addSp delSp modSp mod">
        <pc:chgData name="Rosa María Cabrera Corchos" userId="f1659fda-de31-4a64-8d16-4a5c28fbfcfc" providerId="ADAL" clId="{E575D1DA-770D-4301-8258-2D2FEFE67ED3}" dt="2022-01-24T12:46:26.670" v="18"/>
        <pc:sldMkLst>
          <pc:docMk/>
          <pc:sldMk cId="380617147" sldId="618"/>
        </pc:sldMkLst>
      </pc:sldChg>
      <pc:sldChg chg="addSp delSp modSp mod">
        <pc:chgData name="Rosa María Cabrera Corchos" userId="f1659fda-de31-4a64-8d16-4a5c28fbfcfc" providerId="ADAL" clId="{E575D1DA-770D-4301-8258-2D2FEFE67ED3}" dt="2022-01-24T12:46:33.985" v="20"/>
        <pc:sldMkLst>
          <pc:docMk/>
          <pc:sldMk cId="3544287085" sldId="620"/>
        </pc:sldMkLst>
      </pc:sldChg>
      <pc:sldChg chg="addSp delSp modSp mod">
        <pc:chgData name="Rosa María Cabrera Corchos" userId="f1659fda-de31-4a64-8d16-4a5c28fbfcfc" providerId="ADAL" clId="{E575D1DA-770D-4301-8258-2D2FEFE67ED3}" dt="2022-01-24T12:45:41.721" v="7"/>
        <pc:sldMkLst>
          <pc:docMk/>
          <pc:sldMk cId="2441339843" sldId="630"/>
        </pc:sldMkLst>
      </pc:sldChg>
    </pc:docChg>
  </pc:docChgLst>
  <pc:docChgLst>
    <pc:chgData name="Laura Niubó Pla" userId="2d1608b3-32a7-4c07-97f4-1b3fc2feb627" providerId="ADAL" clId="{5852B38E-9749-4B7A-BE7A-DEF73D3BF090}"/>
    <pc:docChg chg="undo custSel modSld">
      <pc:chgData name="Laura Niubó Pla" userId="2d1608b3-32a7-4c07-97f4-1b3fc2feb627" providerId="ADAL" clId="{5852B38E-9749-4B7A-BE7A-DEF73D3BF090}" dt="2023-12-12T10:54:53.563" v="42" actId="478"/>
      <pc:docMkLst>
        <pc:docMk/>
      </pc:docMkLst>
      <pc:sldChg chg="addSp delSp modSp mod delAnim">
        <pc:chgData name="Laura Niubó Pla" userId="2d1608b3-32a7-4c07-97f4-1b3fc2feb627" providerId="ADAL" clId="{5852B38E-9749-4B7A-BE7A-DEF73D3BF090}" dt="2023-12-11T10:09:57.809" v="31" actId="1076"/>
        <pc:sldMkLst>
          <pc:docMk/>
          <pc:sldMk cId="1809974266" sldId="318"/>
        </pc:sldMkLst>
      </pc:sldChg>
      <pc:sldChg chg="delSp mod delAnim">
        <pc:chgData name="Laura Niubó Pla" userId="2d1608b3-32a7-4c07-97f4-1b3fc2feb627" providerId="ADAL" clId="{5852B38E-9749-4B7A-BE7A-DEF73D3BF090}" dt="2023-12-11T10:10:21.760" v="32" actId="478"/>
        <pc:sldMkLst>
          <pc:docMk/>
          <pc:sldMk cId="4242988088" sldId="336"/>
        </pc:sldMkLst>
      </pc:sldChg>
      <pc:sldChg chg="addSp delSp modSp mod">
        <pc:chgData name="Laura Niubó Pla" userId="2d1608b3-32a7-4c07-97f4-1b3fc2feb627" providerId="ADAL" clId="{5852B38E-9749-4B7A-BE7A-DEF73D3BF090}" dt="2023-12-12T10:54:53.563" v="42" actId="478"/>
        <pc:sldMkLst>
          <pc:docMk/>
          <pc:sldMk cId="3843106006" sldId="342"/>
        </pc:sldMkLst>
      </pc:sldChg>
    </pc:docChg>
  </pc:docChgLst>
  <pc:docChgLst>
    <pc:chgData name="Rosa María Cabrera Corchos" userId="f1659fda-de31-4a64-8d16-4a5c28fbfcfc" providerId="ADAL" clId="{145927F7-2464-4EB7-920C-30E334A271F6}"/>
    <pc:docChg chg="custSel delSld modSld">
      <pc:chgData name="Rosa María Cabrera Corchos" userId="f1659fda-de31-4a64-8d16-4a5c28fbfcfc" providerId="ADAL" clId="{145927F7-2464-4EB7-920C-30E334A271F6}" dt="2025-02-02T11:20:51.518" v="9" actId="20577"/>
      <pc:docMkLst>
        <pc:docMk/>
      </pc:docMkLst>
      <pc:sldChg chg="addSp delSp modSp mod delAnim modAnim">
        <pc:chgData name="Rosa María Cabrera Corchos" userId="f1659fda-de31-4a64-8d16-4a5c28fbfcfc" providerId="ADAL" clId="{145927F7-2464-4EB7-920C-30E334A271F6}" dt="2025-01-29T14:57:37.828" v="4"/>
        <pc:sldMkLst>
          <pc:docMk/>
          <pc:sldMk cId="2520772602" sldId="613"/>
        </pc:sldMkLst>
        <pc:spChg chg="mod">
          <ac:chgData name="Rosa María Cabrera Corchos" userId="f1659fda-de31-4a64-8d16-4a5c28fbfcfc" providerId="ADAL" clId="{145927F7-2464-4EB7-920C-30E334A271F6}" dt="2025-01-29T14:57:18.422" v="3"/>
          <ac:spMkLst>
            <pc:docMk/>
            <pc:sldMk cId="2520772602" sldId="613"/>
            <ac:spMk id="5" creationId="{6582EE63-A018-5FC6-374D-B74C1301613D}"/>
          </ac:spMkLst>
        </pc:spChg>
        <pc:graphicFrameChg chg="mod">
          <ac:chgData name="Rosa María Cabrera Corchos" userId="f1659fda-de31-4a64-8d16-4a5c28fbfcfc" providerId="ADAL" clId="{145927F7-2464-4EB7-920C-30E334A271F6}" dt="2025-01-29T14:56:57.785" v="1"/>
          <ac:graphicFrameMkLst>
            <pc:docMk/>
            <pc:sldMk cId="2520772602" sldId="613"/>
            <ac:graphicFrameMk id="2" creationId="{00000000-0000-0000-0000-000000000000}"/>
          </ac:graphicFrameMkLst>
        </pc:graphicFrameChg>
        <pc:picChg chg="mod">
          <ac:chgData name="Rosa María Cabrera Corchos" userId="f1659fda-de31-4a64-8d16-4a5c28fbfcfc" providerId="ADAL" clId="{145927F7-2464-4EB7-920C-30E334A271F6}" dt="2025-01-29T14:57:18.422" v="3"/>
          <ac:picMkLst>
            <pc:docMk/>
            <pc:sldMk cId="2520772602" sldId="613"/>
            <ac:picMk id="6" creationId="{4F9E4E5B-04F7-17EC-E186-FA6293EE5CEF}"/>
          </ac:picMkLst>
        </pc:picChg>
      </pc:sldChg>
      <pc:sldChg chg="modSp">
        <pc:chgData name="Rosa María Cabrera Corchos" userId="f1659fda-de31-4a64-8d16-4a5c28fbfcfc" providerId="ADAL" clId="{145927F7-2464-4EB7-920C-30E334A271F6}" dt="2025-02-02T11:20:51.518" v="9" actId="20577"/>
        <pc:sldMkLst>
          <pc:docMk/>
          <pc:sldMk cId="3544287085" sldId="620"/>
        </pc:sldMkLst>
        <pc:spChg chg="mod">
          <ac:chgData name="Rosa María Cabrera Corchos" userId="f1659fda-de31-4a64-8d16-4a5c28fbfcfc" providerId="ADAL" clId="{145927F7-2464-4EB7-920C-30E334A271F6}" dt="2025-02-02T11:20:51.518" v="9" actId="20577"/>
          <ac:spMkLst>
            <pc:docMk/>
            <pc:sldMk cId="3544287085" sldId="620"/>
            <ac:spMk id="14" creationId="{00000000-0000-0000-0000-000000000000}"/>
          </ac:spMkLst>
        </pc:spChg>
      </pc:sldChg>
      <pc:sldChg chg="addSp delSp modSp mod delAnim modAnim">
        <pc:chgData name="Rosa María Cabrera Corchos" userId="f1659fda-de31-4a64-8d16-4a5c28fbfcfc" providerId="ADAL" clId="{145927F7-2464-4EB7-920C-30E334A271F6}" dt="2025-01-29T14:57:58.427" v="7"/>
        <pc:sldMkLst>
          <pc:docMk/>
          <pc:sldMk cId="2441339843" sldId="630"/>
        </pc:sldMkLst>
        <pc:spChg chg="mod">
          <ac:chgData name="Rosa María Cabrera Corchos" userId="f1659fda-de31-4a64-8d16-4a5c28fbfcfc" providerId="ADAL" clId="{145927F7-2464-4EB7-920C-30E334A271F6}" dt="2025-01-29T14:57:48.943" v="6"/>
          <ac:spMkLst>
            <pc:docMk/>
            <pc:sldMk cId="2441339843" sldId="630"/>
            <ac:spMk id="5" creationId="{BE9F4E5D-7D02-A7E7-DF04-AA9CEDEAC7D7}"/>
          </ac:spMkLst>
        </pc:spChg>
        <pc:grpChg chg="add mod">
          <ac:chgData name="Rosa María Cabrera Corchos" userId="f1659fda-de31-4a64-8d16-4a5c28fbfcfc" providerId="ADAL" clId="{145927F7-2464-4EB7-920C-30E334A271F6}" dt="2025-01-29T14:57:48.943" v="6"/>
          <ac:grpSpMkLst>
            <pc:docMk/>
            <pc:sldMk cId="2441339843" sldId="630"/>
            <ac:grpSpMk id="4" creationId="{B41E042E-4D0F-F908-AF92-A4D848D6CAC8}"/>
          </ac:grpSpMkLst>
        </pc:grpChg>
        <pc:picChg chg="mod">
          <ac:chgData name="Rosa María Cabrera Corchos" userId="f1659fda-de31-4a64-8d16-4a5c28fbfcfc" providerId="ADAL" clId="{145927F7-2464-4EB7-920C-30E334A271F6}" dt="2025-01-29T14:57:48.943" v="6"/>
          <ac:picMkLst>
            <pc:docMk/>
            <pc:sldMk cId="2441339843" sldId="630"/>
            <ac:picMk id="7" creationId="{E490CCBF-F1D4-18E1-EBC6-B7FA642D7120}"/>
          </ac:picMkLst>
        </pc:picChg>
      </pc:sldChg>
      <pc:sldChg chg="modNotesTx">
        <pc:chgData name="Rosa María Cabrera Corchos" userId="f1659fda-de31-4a64-8d16-4a5c28fbfcfc" providerId="ADAL" clId="{145927F7-2464-4EB7-920C-30E334A271F6}" dt="2025-01-29T14:55:48.571" v="0"/>
        <pc:sldMkLst>
          <pc:docMk/>
          <pc:sldMk cId="3435900237" sldId="665"/>
        </pc:sldMkLst>
      </pc:sldChg>
      <pc:sldChg chg="del">
        <pc:chgData name="Rosa María Cabrera Corchos" userId="f1659fda-de31-4a64-8d16-4a5c28fbfcfc" providerId="ADAL" clId="{145927F7-2464-4EB7-920C-30E334A271F6}" dt="2025-01-29T14:58:49.905" v="8" actId="2696"/>
        <pc:sldMkLst>
          <pc:docMk/>
          <pc:sldMk cId="941985961" sldId="669"/>
        </pc:sldMkLst>
      </pc:sldChg>
    </pc:docChg>
  </pc:docChgLst>
  <pc:docChgLst>
    <pc:chgData name="Max Aragall Borràs" userId="S::1566654@uab.cat::87e097e4-5d98-43bc-9596-3648e60b41d0" providerId="AD" clId="Web-{8C119FD0-9D56-463C-B888-1F7FC5F85284}"/>
    <pc:docChg chg="modSld">
      <pc:chgData name="Max Aragall Borràs" userId="S::1566654@uab.cat::87e097e4-5d98-43bc-9596-3648e60b41d0" providerId="AD" clId="Web-{8C119FD0-9D56-463C-B888-1F7FC5F85284}" dt="2022-12-12T09:59:52.630" v="1" actId="20577"/>
      <pc:docMkLst>
        <pc:docMk/>
      </pc:docMkLst>
      <pc:sldChg chg="modSp">
        <pc:chgData name="Max Aragall Borràs" userId="S::1566654@uab.cat::87e097e4-5d98-43bc-9596-3648e60b41d0" providerId="AD" clId="Web-{8C119FD0-9D56-463C-B888-1F7FC5F85284}" dt="2022-12-12T09:59:52.630" v="1" actId="20577"/>
        <pc:sldMkLst>
          <pc:docMk/>
          <pc:sldMk cId="1595645120" sldId="61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35508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40755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600883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70766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uab.cat/web/estudiar/llistat-de-graus/pla-d-estudis/competencies/administracio-i-direccio-d-empreses-1345467819221.html?param1=1262850813242" TargetMode="External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competencies/dret-1345467819221.html?param1=1258702368123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x-1216708251447.html?param1=1265372004649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3.png"/><Relationship Id="rId1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62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2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3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jpeg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3.png"/><Relationship Id="rId4" Type="http://schemas.microsoft.com/office/2007/relationships/hdphoto" Target="../media/hdphoto4.wdp"/><Relationship Id="rId9" Type="http://schemas.openxmlformats.org/officeDocument/2006/relationships/image" Target="../media/image72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5.wdp"/><Relationship Id="rId10" Type="http://schemas.openxmlformats.org/officeDocument/2006/relationships/image" Target="../media/image5.svg"/><Relationship Id="rId4" Type="http://schemas.openxmlformats.org/officeDocument/2006/relationships/image" Target="../media/image80.pn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54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hyperlink" Target="https://www.uab.cat/web/universitat-autonoma-de-barcelona-1345467950436.html" TargetMode="External"/><Relationship Id="rId4" Type="http://schemas.openxmlformats.org/officeDocument/2006/relationships/hyperlink" Target="https://www.uab.cat/web/estudiar/llistat-de-graus/acces/x-1216708253769.html?param1=1265372004649" TargetMode="External"/><Relationship Id="rId9" Type="http://schemas.openxmlformats.org/officeDocument/2006/relationships/hyperlink" Target="https://universitats.gencat.cat/es/preinscripcions/sobre-preinscripcio/ponderacion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x-1216708251447.html?param1=1265372004649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jpe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graus/oferta-de-graus/horaris-i-aules-curs-2019-2020-1345693121190.html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uab.cat/web/estudiar/llistat-de-graus/pla-d-estudis/pla-d-estudis-i-horaris/x-1345467811493.html?param1=1265372004649" TargetMode="External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guies-docents/x-1345467811508.html?param1=1265372004649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Grau ADE + Dret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6035748"/>
            <a:ext cx="4048049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ADE + Dret</a:t>
            </a: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2111"/>
            <a:ext cx="9144000" cy="1295400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693643"/>
            <a:ext cx="7123660" cy="3580074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Identificar</a:t>
            </a:r>
            <a:r>
              <a:rPr lang="ca-ES" sz="1600" dirty="0">
                <a:latin typeface="Arial"/>
                <a:cs typeface="Arial"/>
              </a:rPr>
              <a:t> els agents econòmics que configuren una economia, entendre com s'han interrelacionat fins a la data, com s'interrelacionen actualment i predir comportaments futurs.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Identificar</a:t>
            </a:r>
            <a:r>
              <a:rPr lang="ca-ES" sz="1600" dirty="0">
                <a:latin typeface="Arial"/>
                <a:cs typeface="Arial"/>
              </a:rPr>
              <a:t> les contribucions positives que les empreses realitzen a la societat desenvolupant una gestió socialment responsable.</a:t>
            </a:r>
            <a:endParaRPr lang="ca-ES" sz="1600" b="1" dirty="0">
              <a:latin typeface="Arial"/>
              <a:cs typeface="Arial"/>
            </a:endParaRP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Identificar, conèixer i aplicar </a:t>
            </a:r>
            <a:r>
              <a:rPr lang="ca-ES" sz="1600" dirty="0">
                <a:latin typeface="Arial"/>
                <a:cs typeface="Arial"/>
              </a:rPr>
              <a:t>els principis bàsics i generals de l'ordenament jurídic.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Buscar, interpretar i aplicar </a:t>
            </a:r>
            <a:r>
              <a:rPr lang="ca-ES" sz="1600" dirty="0">
                <a:latin typeface="Arial"/>
                <a:cs typeface="Arial"/>
              </a:rPr>
              <a:t>normes jurídiques, argumentant cada un d'aquests assumptes.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Argumentar i fonamentar l'aplicació </a:t>
            </a:r>
            <a:r>
              <a:rPr lang="ca-ES" sz="1600" dirty="0">
                <a:latin typeface="Arial"/>
                <a:cs typeface="Arial"/>
              </a:rPr>
              <a:t>de les normes jurídiques.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B8D7B831-ABBF-4DA9-A547-EE8EC569CCEF}"/>
              </a:ext>
            </a:extLst>
          </p:cNvPr>
          <p:cNvSpPr txBox="1"/>
          <p:nvPr/>
        </p:nvSpPr>
        <p:spPr>
          <a:xfrm>
            <a:off x="6510368" y="5704948"/>
            <a:ext cx="205934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ADE: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v</a:t>
            </a: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1C84C6C-C9D9-4C60-A8DE-4BDC86FB84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85061" y="5672744"/>
            <a:ext cx="299886" cy="309258"/>
          </a:xfrm>
          <a:prstGeom prst="rect">
            <a:avLst/>
          </a:prstGeom>
        </p:spPr>
      </p:pic>
      <p:sp>
        <p:nvSpPr>
          <p:cNvPr id="11" name="CuadroTexto 10">
            <a:hlinkClick r:id="rId6"/>
            <a:extLst>
              <a:ext uri="{FF2B5EF4-FFF2-40B4-BE49-F238E27FC236}">
                <a16:creationId xmlns:a16="http://schemas.microsoft.com/office/drawing/2014/main" id="{68CCE3F9-CF15-429D-A363-BB1CFCDD6802}"/>
              </a:ext>
            </a:extLst>
          </p:cNvPr>
          <p:cNvSpPr txBox="1"/>
          <p:nvPr/>
        </p:nvSpPr>
        <p:spPr>
          <a:xfrm>
            <a:off x="6510368" y="6156893"/>
            <a:ext cx="2038607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Dret: 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A7951D5-8DED-4C62-87A9-754DC9A443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85061" y="6124689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A85BF6D3-FE47-C55F-F717-170C1248328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7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70"/>
                            </p:stCondLst>
                            <p:childTnLst>
                              <p:par>
                                <p:cTn id="3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47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970"/>
                            </p:stCondLst>
                            <p:childTnLst>
                              <p:par>
                                <p:cTn id="4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1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2111"/>
            <a:ext cx="9144000" cy="1295400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9207" y="1865763"/>
            <a:ext cx="7123660" cy="3166499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3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El grau en ADE habilita per exercir qualsevol activitat relacionada amb la gestió empresarial: </a:t>
            </a:r>
            <a:r>
              <a:rPr lang="ca-ES" sz="1600" dirty="0">
                <a:latin typeface="Arial"/>
                <a:cs typeface="Arial"/>
              </a:rPr>
              <a:t>directiu financer, gestor de l'àrea comptable, assessor fiscal, responsable de la política de màrqueting, responsable del control de gestió, auditor, empresari, responsable de qualitat, directiu de producció i logística, analista d'inversions, responsable de l'estratègia empresarial, gestor de nous projectes, </a:t>
            </a:r>
            <a:r>
              <a:rPr lang="ca-ES" sz="1600" i="1" dirty="0" err="1">
                <a:latin typeface="Arial"/>
                <a:cs typeface="Arial"/>
              </a:rPr>
              <a:t>business</a:t>
            </a:r>
            <a:r>
              <a:rPr lang="ca-ES" sz="1600" i="1" dirty="0">
                <a:latin typeface="Arial"/>
                <a:cs typeface="Arial"/>
              </a:rPr>
              <a:t> </a:t>
            </a:r>
            <a:r>
              <a:rPr lang="ca-ES" sz="1600" i="1" dirty="0" err="1">
                <a:latin typeface="Arial"/>
                <a:cs typeface="Arial"/>
              </a:rPr>
              <a:t>intelligence</a:t>
            </a:r>
            <a:r>
              <a:rPr lang="ca-ES" sz="1600" i="1" dirty="0">
                <a:latin typeface="Arial"/>
                <a:cs typeface="Arial"/>
              </a:rPr>
              <a:t>.</a:t>
            </a:r>
          </a:p>
          <a:p>
            <a:pPr marL="319387" indent="-319387" defTabSz="910227" fontAlgn="base">
              <a:lnSpc>
                <a:spcPts val="23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El grau en Dret capacita per exercir aquelles activitats relacionades amb l'àmbit jurídic en qualsevol de les seves branques: </a:t>
            </a:r>
            <a:r>
              <a:rPr lang="ca-ES" sz="1600" dirty="0">
                <a:latin typeface="Arial"/>
                <a:cs typeface="Arial"/>
              </a:rPr>
              <a:t>assessor jurídic, administrador concursal</a:t>
            </a:r>
            <a:r>
              <a:rPr lang="ca-ES" sz="1600">
                <a:latin typeface="Arial"/>
                <a:cs typeface="Arial"/>
              </a:rPr>
              <a:t>, advocat </a:t>
            </a:r>
            <a:r>
              <a:rPr lang="ca-ES" sz="1600" dirty="0">
                <a:latin typeface="Arial"/>
                <a:cs typeface="Arial"/>
              </a:rPr>
              <a:t>d'empresa, especialista en dret empresarial, jutge o fiscal, inspector d'hisenda, </a:t>
            </a:r>
            <a:r>
              <a:rPr lang="ca-ES" sz="1600" i="1" dirty="0" err="1">
                <a:latin typeface="Arial"/>
                <a:cs typeface="Arial"/>
              </a:rPr>
              <a:t>compliance</a:t>
            </a:r>
            <a:r>
              <a:rPr lang="ca-ES" sz="1600" i="1" dirty="0">
                <a:latin typeface="Arial"/>
                <a:cs typeface="Arial"/>
              </a:rPr>
              <a:t> </a:t>
            </a:r>
            <a:r>
              <a:rPr lang="ca-ES" sz="1600" i="1" dirty="0" err="1">
                <a:latin typeface="Arial"/>
                <a:cs typeface="Arial"/>
              </a:rPr>
              <a:t>officer</a:t>
            </a:r>
            <a:r>
              <a:rPr lang="ca-ES" sz="1600" i="1" dirty="0">
                <a:latin typeface="Arial"/>
                <a:cs typeface="Arial"/>
              </a:rPr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AD693884-379D-4CC8-A76B-B83DF039FD72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E35EDB0-01DF-4C6C-9E25-0C812262EE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EB4D3BA0-5A7A-15C6-CB54-277E21EF8E6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87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1</a:t>
              </a:r>
              <a:r>
                <a:rPr lang="ca-ES" sz="2000" dirty="0"/>
                <a:t>0</a:t>
              </a:r>
              <a:r>
                <a:rPr lang="ca-ES" sz="2000"/>
                <a:t> </a:t>
              </a:r>
              <a:r>
                <a:rPr lang="ca-ES" sz="2000" dirty="0"/>
                <a:t>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76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062530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7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T’esperem </a:t>
            </a:r>
            <a:br>
              <a:rPr kumimoji="0" lang="ca-ES" sz="7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70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Descarrega’t els catàlegs de grau</a:t>
            </a:r>
            <a:b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més a: </a:t>
            </a:r>
            <a:r>
              <a:rPr kumimoji="0" lang="ca-E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6423990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77837" y="669029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" sz="3200" b="1" dirty="0">
                <a:latin typeface="Arial"/>
                <a:cs typeface="Arial"/>
              </a:rPr>
              <a:t>ADE + Dret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E414542-56BD-452B-B5FF-00F5E9EC77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3999"/>
            <a:ext cx="9144000" cy="4259134"/>
          </a:xfrm>
          <a:prstGeom prst="rect">
            <a:avLst/>
          </a:prstGeom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16E63EB6-EAE0-E42E-1FC2-B62715F94E5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83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E2629C6F-47DB-4585-B409-FA70BBD99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0" y="2024"/>
            <a:ext cx="9144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fr-FR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  <a:endParaRPr lang="ca-ES" sz="3200" b="1" spc="-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88154"/>
              </p:ext>
            </p:extLst>
          </p:nvPr>
        </p:nvGraphicFramePr>
        <p:xfrm>
          <a:off x="1075643" y="2055067"/>
          <a:ext cx="6840620" cy="1819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ADE + Dret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10,506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ADE + Dret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36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fr-FR" sz="1200" dirty="0">
                <a:latin typeface="Arial"/>
                <a:cs typeface="Arial"/>
              </a:rPr>
              <a:t>Nota de </a:t>
            </a:r>
            <a:r>
              <a:rPr lang="fr-FR" sz="1200" dirty="0" err="1">
                <a:latin typeface="Arial"/>
                <a:cs typeface="Arial"/>
              </a:rPr>
              <a:t>tall</a:t>
            </a:r>
            <a:r>
              <a:rPr lang="fr-FR" sz="1200" dirty="0">
                <a:latin typeface="Arial"/>
                <a:cs typeface="Arial"/>
              </a:rPr>
              <a:t> </a:t>
            </a:r>
            <a:r>
              <a:rPr lang="fr-FR" sz="1200" dirty="0" err="1">
                <a:latin typeface="Arial"/>
                <a:cs typeface="Arial"/>
              </a:rPr>
              <a:t>juny</a:t>
            </a:r>
            <a:r>
              <a:rPr lang="fr-FR" sz="1200" dirty="0">
                <a:latin typeface="Arial"/>
                <a:cs typeface="Arial"/>
              </a:rPr>
              <a:t> 2024</a:t>
            </a:r>
          </a:p>
        </p:txBody>
      </p:sp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9B3AD87D-98DD-4BA7-A500-D070B07B7AE7}"/>
              </a:ext>
            </a:extLst>
          </p:cNvPr>
          <p:cNvSpPr txBox="1"/>
          <p:nvPr/>
        </p:nvSpPr>
        <p:spPr>
          <a:xfrm>
            <a:off x="1364570" y="409129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2" name="Imagen 13">
            <a:hlinkClick r:id="rId5"/>
            <a:extLst>
              <a:ext uri="{FF2B5EF4-FFF2-40B4-BE49-F238E27FC236}">
                <a16:creationId xmlns:a16="http://schemas.microsoft.com/office/drawing/2014/main" id="{6FC43E53-D74E-091F-4CF8-C3003F42AE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pic>
        <p:nvPicPr>
          <p:cNvPr id="15" name="Imagen 10">
            <a:extLst>
              <a:ext uri="{FF2B5EF4-FFF2-40B4-BE49-F238E27FC236}">
                <a16:creationId xmlns:a16="http://schemas.microsoft.com/office/drawing/2014/main" id="{EE952D75-A50E-A830-769E-7323C415C9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81291" y="4041684"/>
            <a:ext cx="299886" cy="309258"/>
          </a:xfrm>
          <a:prstGeom prst="rect">
            <a:avLst/>
          </a:prstGeom>
        </p:spPr>
      </p:pic>
      <p:grpSp>
        <p:nvGrpSpPr>
          <p:cNvPr id="18" name="Agrupa 3">
            <a:extLst>
              <a:ext uri="{FF2B5EF4-FFF2-40B4-BE49-F238E27FC236}">
                <a16:creationId xmlns:a16="http://schemas.microsoft.com/office/drawing/2014/main" id="{BE93FB19-36FA-007D-E064-E88585894149}"/>
              </a:ext>
            </a:extLst>
          </p:cNvPr>
          <p:cNvGrpSpPr/>
          <p:nvPr/>
        </p:nvGrpSpPr>
        <p:grpSpPr>
          <a:xfrm>
            <a:off x="3652668" y="6143472"/>
            <a:ext cx="4971385" cy="309716"/>
            <a:chOff x="3652668" y="6143472"/>
            <a:chExt cx="4971385" cy="309716"/>
          </a:xfrm>
        </p:grpSpPr>
        <p:sp>
          <p:nvSpPr>
            <p:cNvPr id="19" name="CuadroTexto 13">
              <a:hlinkClick r:id="rId9"/>
              <a:extLst>
                <a:ext uri="{FF2B5EF4-FFF2-40B4-BE49-F238E27FC236}">
                  <a16:creationId xmlns:a16="http://schemas.microsoft.com/office/drawing/2014/main" id="{F2672C1A-1048-A3E1-9102-8781C1FB40F2}"/>
                </a:ext>
              </a:extLst>
            </p:cNvPr>
            <p:cNvSpPr txBox="1"/>
            <p:nvPr/>
          </p:nvSpPr>
          <p:spPr>
            <a:xfrm>
              <a:off x="3977974" y="6175676"/>
              <a:ext cx="4646079" cy="277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7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ca-ES" sz="1600" b="1" noProof="0" dirty="0">
                  <a:solidFill>
                    <a:prstClr val="black"/>
                  </a:solidFill>
                  <a:latin typeface="Arial"/>
                  <a:cs typeface="Arial"/>
                </a:rPr>
                <a:t>Totes les ponderacions al Canal Universitats</a:t>
              </a:r>
              <a:endPara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20" name="Imagen 14">
              <a:extLst>
                <a:ext uri="{FF2B5EF4-FFF2-40B4-BE49-F238E27FC236}">
                  <a16:creationId xmlns:a16="http://schemas.microsoft.com/office/drawing/2014/main" id="{29AA62F7-44A1-3557-2C85-FA0D7E843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3652668" y="6143472"/>
              <a:ext cx="299886" cy="3092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6451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4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14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A2DEACC-060D-49B9-9F8B-664752AB97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2111"/>
            <a:ext cx="9144000" cy="1295400"/>
          </a:xfrm>
          <a:prstGeom prst="rect">
            <a:avLst/>
          </a:prstGeom>
        </p:spPr>
      </p:pic>
      <p:sp>
        <p:nvSpPr>
          <p:cNvPr id="14" name="QuadreDeText 13"/>
          <p:cNvSpPr txBox="1"/>
          <p:nvPr/>
        </p:nvSpPr>
        <p:spPr>
          <a:xfrm>
            <a:off x="962863" y="1670681"/>
            <a:ext cx="7123660" cy="4016090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doble grau en Administració i Direcció d'Empreses i Dret, impartit al campus de Bellaterra, t'ofereix tota la informació i formació que necessites per crear, gestionar, assessorar i avaluar tota mena d'empreses en qualsevol de les seves àrees organitzatives i jurídiques.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La gestió empresarial d'una activitat econòmica no és mai independent de la qüestió legal. Aprendràs a utilitzar dues informacions diferents, fet que t'atorgarà un avantatge competitiu important. Et possibilitarà una inserció laboral més eficient.</a:t>
            </a:r>
          </a:p>
          <a:p>
            <a:pPr marL="319387" indent="-319387" defTabSz="910227" fontAlgn="base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El doble grau t'ofereix també la possibilitat de cursar algunes de les assignatures en llengua anglesa. Tot això a la UAB, que t'ofereix un grup propi, un entorn internacional en què podràs compartir experiències amb estudiants d'altres països, i molts serveis complementaris per a la teva formació.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s-ES_tradnl" sz="3200" b="1" spc="-100" dirty="0">
                <a:solidFill>
                  <a:schemeClr val="bg1"/>
                </a:solidFill>
                <a:latin typeface="Arial"/>
                <a:cs typeface="Arial"/>
              </a:rPr>
              <a:t>ADE + Dret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7" name="CuadroTexto 6">
            <a:hlinkClick r:id="rId3"/>
            <a:extLst>
              <a:ext uri="{FF2B5EF4-FFF2-40B4-BE49-F238E27FC236}">
                <a16:creationId xmlns:a16="http://schemas.microsoft.com/office/drawing/2014/main" id="{61F29614-242C-49D7-A40E-B33B927605F7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7827F94-4A98-490D-9397-666A112FE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2879AED7-52FC-FBDA-A6EA-13EE371DBE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18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9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867A2E-8F85-476F-8573-950D70C7EC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flipH="1">
            <a:off x="0" y="0"/>
            <a:ext cx="9144000" cy="1299247"/>
          </a:xfrm>
          <a:prstGeom prst="rect">
            <a:avLst/>
          </a:prstGeom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F7350A3-3D27-4A73-8D18-6ED3238496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268893"/>
              </p:ext>
            </p:extLst>
          </p:nvPr>
        </p:nvGraphicFramePr>
        <p:xfrm>
          <a:off x="1074766" y="2066445"/>
          <a:ext cx="6898460" cy="1806585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Durada: </a:t>
                      </a:r>
                      <a:r>
                        <a:rPr lang="pt-B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396 crèdits (5.5 o 6 cursos)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 </a:t>
                      </a:r>
                      <a:r>
                        <a:rPr lang="ca-ES" sz="18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4"/>
            <a:extLst>
              <a:ext uri="{FF2B5EF4-FFF2-40B4-BE49-F238E27FC236}">
                <a16:creationId xmlns:a16="http://schemas.microsoft.com/office/drawing/2014/main" id="{84D7BFE2-EBBC-4E6A-9C15-6F82B91FB8CF}"/>
              </a:ext>
            </a:extLst>
          </p:cNvPr>
          <p:cNvSpPr txBox="1"/>
          <p:nvPr/>
        </p:nvSpPr>
        <p:spPr>
          <a:xfrm>
            <a:off x="6160553" y="618837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DE35FD7-0ABB-4833-BAF6-67EE3059B9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835245" y="615616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0D826589-540A-BA6E-00E1-73077422232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59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>
            <a:extLst>
              <a:ext uri="{FF2B5EF4-FFF2-40B4-BE49-F238E27FC236}">
                <a16:creationId xmlns:a16="http://schemas.microsoft.com/office/drawing/2014/main" id="{1198F5CB-D072-49F0-9F36-5C6382BF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flipH="1">
            <a:off x="0" y="2381"/>
            <a:ext cx="9144000" cy="1295400"/>
          </a:xfrm>
          <a:prstGeom prst="rect">
            <a:avLst/>
          </a:prstGeom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9074" cy="280845"/>
          </a:xfrm>
          <a:prstGeom prst="rect">
            <a:avLst/>
          </a:prstGeom>
          <a:noFill/>
        </p:spPr>
        <p:txBody>
          <a:bodyPr wrap="none" lIns="63881" tIns="31940" rIns="63881" bIns="31940" rtlCol="0">
            <a:spAutoFit/>
          </a:bodyPr>
          <a:lstStyle/>
          <a:p>
            <a:endParaRPr lang="ca-ES" sz="1406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5" y="4894721"/>
            <a:ext cx="3930392" cy="501363"/>
            <a:chOff x="1075645" y="4894721"/>
            <a:chExt cx="3930392" cy="501363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24 ECTS</a:t>
                </a:r>
              </a:p>
            </p:txBody>
          </p:sp>
        </p:grp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5" name="CuadroTexto 34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108 ECTS</a:t>
                </a:r>
              </a:p>
            </p:txBody>
          </p:sp>
        </p:grp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1" y="2914053"/>
            <a:ext cx="7058669" cy="523226"/>
            <a:chOff x="1075641" y="2914053"/>
            <a:chExt cx="7058669" cy="523226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1" name="CuadroTexto 50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5" name="Grupo 54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56" name="Rectángulo 55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7" name="CuadroTexto 56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252 ECTS</a:t>
                </a:r>
              </a:p>
            </p:txBody>
          </p:sp>
        </p:grp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Representen el gruix del pla d’estudis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915411"/>
            <a:ext cx="3930394" cy="502259"/>
            <a:chOff x="1075642" y="3915411"/>
            <a:chExt cx="3930394" cy="502259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4" name="CuadroTexto 53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</p:grpSp>
      <p:sp>
        <p:nvSpPr>
          <p:cNvPr id="38" name="CuadroTexto 37">
            <a:hlinkClick r:id="rId3"/>
            <a:extLst>
              <a:ext uri="{FF2B5EF4-FFF2-40B4-BE49-F238E27FC236}">
                <a16:creationId xmlns:a16="http://schemas.microsoft.com/office/drawing/2014/main" id="{E51613A4-6CEB-4878-B8DE-0A042B24EC65}"/>
              </a:ext>
            </a:extLst>
          </p:cNvPr>
          <p:cNvSpPr txBox="1"/>
          <p:nvPr/>
        </p:nvSpPr>
        <p:spPr>
          <a:xfrm>
            <a:off x="5898243" y="5701144"/>
            <a:ext cx="264013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+info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6EBB574D-F582-421B-88B5-82F5DBBB4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81823" y="5665620"/>
            <a:ext cx="299886" cy="309258"/>
          </a:xfrm>
          <a:prstGeom prst="rect">
            <a:avLst/>
          </a:prstGeom>
        </p:spPr>
      </p:pic>
      <p:sp>
        <p:nvSpPr>
          <p:cNvPr id="40" name="CuadroTexto 39">
            <a:hlinkClick r:id="rId6"/>
            <a:extLst>
              <a:ext uri="{FF2B5EF4-FFF2-40B4-BE49-F238E27FC236}">
                <a16:creationId xmlns:a16="http://schemas.microsoft.com/office/drawing/2014/main" id="{05072AED-0CEC-41E6-BE3F-B17DFCAD0396}"/>
              </a:ext>
            </a:extLst>
          </p:cNvPr>
          <p:cNvSpPr txBox="1"/>
          <p:nvPr/>
        </p:nvSpPr>
        <p:spPr>
          <a:xfrm>
            <a:off x="5907131" y="6165610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613F8EF7-9064-4D01-9DC4-DF542DECA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581823" y="6133406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E5D83584-F445-303F-3DF4-3DB1448A535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05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20"/>
                            </p:stCondLst>
                            <p:childTnLst>
                              <p:par>
                                <p:cTn id="44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42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9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8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8" grpId="0"/>
      <p:bldP spid="38" grpId="1"/>
      <p:bldP spid="40" grpId="0"/>
      <p:bldP spid="40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2E55E9-CB43-45F7-A2FC-57EDB2F92A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E0A493-82C4-4080-A369-612C7C4BA188}">
  <ds:schemaRefs>
    <ds:schemaRef ds:uri="http://purl.org/dc/elements/1.1/"/>
    <ds:schemaRef ds:uri="4323b3df-8132-45da-9814-5f12b4f3bf2e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ccf361f3-7d9d-47e4-9d86-af699410c5d4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EFE571-9BC0-407D-A799-8DF9E91ADD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14905</TotalTime>
  <Words>1065</Words>
  <Application>Microsoft Office PowerPoint</Application>
  <PresentationFormat>Presentación en pantalla (4:3)</PresentationFormat>
  <Paragraphs>141</Paragraphs>
  <Slides>17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Arial Black</vt:lpstr>
      <vt:lpstr>Verdana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432</cp:revision>
  <dcterms:created xsi:type="dcterms:W3CDTF">2019-11-11T08:24:52Z</dcterms:created>
  <dcterms:modified xsi:type="dcterms:W3CDTF">2025-03-26T10:16:10Z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